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handoutMasterIdLst>
    <p:handoutMasterId r:id="rId21"/>
  </p:handoutMasterIdLst>
  <p:sldIdLst>
    <p:sldId id="256" r:id="rId2"/>
    <p:sldId id="257" r:id="rId3"/>
    <p:sldId id="258" r:id="rId4"/>
    <p:sldId id="259" r:id="rId5"/>
    <p:sldId id="274" r:id="rId6"/>
    <p:sldId id="261" r:id="rId7"/>
    <p:sldId id="262" r:id="rId8"/>
    <p:sldId id="265" r:id="rId9"/>
    <p:sldId id="263" r:id="rId10"/>
    <p:sldId id="264" r:id="rId11"/>
    <p:sldId id="269" r:id="rId12"/>
    <p:sldId id="266" r:id="rId13"/>
    <p:sldId id="270" r:id="rId14"/>
    <p:sldId id="271" r:id="rId15"/>
    <p:sldId id="272" r:id="rId16"/>
    <p:sldId id="273" r:id="rId17"/>
    <p:sldId id="276" r:id="rId18"/>
    <p:sldId id="277" r:id="rId19"/>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873BD0-B6DC-4B8A-A4CC-B867DFC92F34}" v="51" dt="2025-03-12T19:12:50.9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92" autoAdjust="0"/>
    <p:restoredTop sz="85000" autoAdjust="0"/>
  </p:normalViewPr>
  <p:slideViewPr>
    <p:cSldViewPr snapToGrid="0">
      <p:cViewPr varScale="1">
        <p:scale>
          <a:sx n="89" d="100"/>
          <a:sy n="89" d="100"/>
        </p:scale>
        <p:origin x="747" y="278"/>
      </p:cViewPr>
      <p:guideLst/>
    </p:cSldViewPr>
  </p:slideViewPr>
  <p:notesTextViewPr>
    <p:cViewPr>
      <p:scale>
        <a:sx n="1" d="1"/>
        <a:sy n="1" d="1"/>
      </p:scale>
      <p:origin x="0" y="0"/>
    </p:cViewPr>
  </p:notesTextViewPr>
  <p:notesViewPr>
    <p:cSldViewPr snapToGrid="0">
      <p:cViewPr varScale="1">
        <p:scale>
          <a:sx n="84" d="100"/>
          <a:sy n="84" d="100"/>
        </p:scale>
        <p:origin x="3339" y="65"/>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93C154-0491-4547-B7CE-35DDE89311F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BF0457F-C2FD-4428-B9B2-ED1CEE454AA0}">
      <dgm:prSet/>
      <dgm:spPr/>
      <dgm:t>
        <a:bodyPr/>
        <a:lstStyle/>
        <a:p>
          <a:r>
            <a:rPr lang="en-US" b="1"/>
            <a:t>Overview-enticement/excitement</a:t>
          </a:r>
        </a:p>
      </dgm:t>
    </dgm:pt>
    <dgm:pt modelId="{95C447BB-A40F-4013-8ADD-EA934E70E8C5}" type="parTrans" cxnId="{B88E6450-D76A-4BD1-B672-C56E7A05D915}">
      <dgm:prSet/>
      <dgm:spPr/>
      <dgm:t>
        <a:bodyPr/>
        <a:lstStyle/>
        <a:p>
          <a:endParaRPr lang="en-US" b="1"/>
        </a:p>
      </dgm:t>
    </dgm:pt>
    <dgm:pt modelId="{36D7DF5B-A31E-485B-87D6-097F2B8FC020}" type="sibTrans" cxnId="{B88E6450-D76A-4BD1-B672-C56E7A05D915}">
      <dgm:prSet/>
      <dgm:spPr/>
      <dgm:t>
        <a:bodyPr/>
        <a:lstStyle/>
        <a:p>
          <a:endParaRPr lang="en-US" b="1"/>
        </a:p>
      </dgm:t>
    </dgm:pt>
    <dgm:pt modelId="{B0530C0C-A8E1-493E-BD92-B73CD85BCB6D}">
      <dgm:prSet/>
      <dgm:spPr/>
      <dgm:t>
        <a:bodyPr/>
        <a:lstStyle/>
        <a:p>
          <a:r>
            <a:rPr lang="en-US" b="1"/>
            <a:t>Less than 5 pages</a:t>
          </a:r>
        </a:p>
      </dgm:t>
    </dgm:pt>
    <dgm:pt modelId="{5B4AA54E-0C6B-4746-BC23-12034D27B96C}" type="parTrans" cxnId="{1DF21229-59FE-44C8-AD2D-4BBD8F89CDD7}">
      <dgm:prSet/>
      <dgm:spPr/>
      <dgm:t>
        <a:bodyPr/>
        <a:lstStyle/>
        <a:p>
          <a:endParaRPr lang="en-US" b="1"/>
        </a:p>
      </dgm:t>
    </dgm:pt>
    <dgm:pt modelId="{5981B2F4-6646-49DF-8429-23AE2F7C9898}" type="sibTrans" cxnId="{1DF21229-59FE-44C8-AD2D-4BBD8F89CDD7}">
      <dgm:prSet/>
      <dgm:spPr/>
      <dgm:t>
        <a:bodyPr/>
        <a:lstStyle/>
        <a:p>
          <a:endParaRPr lang="en-US" b="1"/>
        </a:p>
      </dgm:t>
    </dgm:pt>
    <dgm:pt modelId="{50F07687-78CE-4434-9DF1-6A9CFD586FB5}">
      <dgm:prSet/>
      <dgm:spPr/>
      <dgm:t>
        <a:bodyPr/>
        <a:lstStyle/>
        <a:p>
          <a:r>
            <a:rPr lang="en-US" b="1"/>
            <a:t>Clear sense of what the book is about</a:t>
          </a:r>
        </a:p>
      </dgm:t>
    </dgm:pt>
    <dgm:pt modelId="{B3AF5204-A983-47D7-BCE4-FD49AC688E92}" type="parTrans" cxnId="{4C5C8C1A-6B72-4A09-8E8D-8C576F7F064F}">
      <dgm:prSet/>
      <dgm:spPr/>
      <dgm:t>
        <a:bodyPr/>
        <a:lstStyle/>
        <a:p>
          <a:endParaRPr lang="en-US" b="1"/>
        </a:p>
      </dgm:t>
    </dgm:pt>
    <dgm:pt modelId="{CC1C633C-08DB-4159-B00B-B72CA2AFE392}" type="sibTrans" cxnId="{4C5C8C1A-6B72-4A09-8E8D-8C576F7F064F}">
      <dgm:prSet/>
      <dgm:spPr/>
      <dgm:t>
        <a:bodyPr/>
        <a:lstStyle/>
        <a:p>
          <a:endParaRPr lang="en-US" b="1"/>
        </a:p>
      </dgm:t>
    </dgm:pt>
    <dgm:pt modelId="{75C22029-80EA-46DC-BA30-18D45C7E64A0}">
      <dgm:prSet/>
      <dgm:spPr/>
      <dgm:t>
        <a:bodyPr/>
        <a:lstStyle/>
        <a:p>
          <a:r>
            <a:rPr lang="en-US" b="1"/>
            <a:t>Central Idea</a:t>
          </a:r>
        </a:p>
      </dgm:t>
    </dgm:pt>
    <dgm:pt modelId="{FC1649FD-67A5-4B45-8F36-4FD9D752E009}" type="parTrans" cxnId="{DD451079-C466-4CD1-9702-0116739B43BC}">
      <dgm:prSet/>
      <dgm:spPr/>
      <dgm:t>
        <a:bodyPr/>
        <a:lstStyle/>
        <a:p>
          <a:endParaRPr lang="en-US" b="1"/>
        </a:p>
      </dgm:t>
    </dgm:pt>
    <dgm:pt modelId="{5417E4EC-059D-4DD8-A8DF-572CB200DCC2}" type="sibTrans" cxnId="{DD451079-C466-4CD1-9702-0116739B43BC}">
      <dgm:prSet/>
      <dgm:spPr/>
      <dgm:t>
        <a:bodyPr/>
        <a:lstStyle/>
        <a:p>
          <a:endParaRPr lang="en-US" b="1"/>
        </a:p>
      </dgm:t>
    </dgm:pt>
    <dgm:pt modelId="{0792B369-09E3-4D9E-BBBB-63D654F6C23A}">
      <dgm:prSet/>
      <dgm:spPr/>
      <dgm:t>
        <a:bodyPr/>
        <a:lstStyle/>
        <a:p>
          <a:r>
            <a:rPr lang="en-US" b="1"/>
            <a:t>Market Relevance/ Comp Titles</a:t>
          </a:r>
        </a:p>
      </dgm:t>
    </dgm:pt>
    <dgm:pt modelId="{EDEABEBA-0FBA-4B58-9C92-D2516EB84222}" type="parTrans" cxnId="{8F379E8E-14C2-4A09-B0F2-9DAA96C96B0A}">
      <dgm:prSet/>
      <dgm:spPr/>
      <dgm:t>
        <a:bodyPr/>
        <a:lstStyle/>
        <a:p>
          <a:endParaRPr lang="en-US" b="1"/>
        </a:p>
      </dgm:t>
    </dgm:pt>
    <dgm:pt modelId="{579BBADC-FB0B-4148-B084-B61690182299}" type="sibTrans" cxnId="{8F379E8E-14C2-4A09-B0F2-9DAA96C96B0A}">
      <dgm:prSet/>
      <dgm:spPr/>
      <dgm:t>
        <a:bodyPr/>
        <a:lstStyle/>
        <a:p>
          <a:endParaRPr lang="en-US" b="1"/>
        </a:p>
      </dgm:t>
    </dgm:pt>
    <dgm:pt modelId="{149833A8-DA27-44B4-A568-2048F9C34F8C}">
      <dgm:prSet/>
      <dgm:spPr/>
      <dgm:t>
        <a:bodyPr/>
        <a:lstStyle/>
        <a:p>
          <a:r>
            <a:rPr lang="en-US" b="1"/>
            <a:t>Author’s Expertise</a:t>
          </a:r>
        </a:p>
      </dgm:t>
    </dgm:pt>
    <dgm:pt modelId="{490B9B31-7ABB-4135-97D6-A70000573A47}" type="parTrans" cxnId="{91BE612E-25B0-45C3-BEC1-0E74C8C6A629}">
      <dgm:prSet/>
      <dgm:spPr/>
      <dgm:t>
        <a:bodyPr/>
        <a:lstStyle/>
        <a:p>
          <a:endParaRPr lang="en-US" b="1"/>
        </a:p>
      </dgm:t>
    </dgm:pt>
    <dgm:pt modelId="{55C7E09C-D8B3-4130-91E6-5CD08A917822}" type="sibTrans" cxnId="{91BE612E-25B0-45C3-BEC1-0E74C8C6A629}">
      <dgm:prSet/>
      <dgm:spPr/>
      <dgm:t>
        <a:bodyPr/>
        <a:lstStyle/>
        <a:p>
          <a:endParaRPr lang="en-US" b="1"/>
        </a:p>
      </dgm:t>
    </dgm:pt>
    <dgm:pt modelId="{1BE3BA63-445E-44B0-B258-45B6904675FD}">
      <dgm:prSet/>
      <dgm:spPr/>
      <dgm:t>
        <a:bodyPr/>
        <a:lstStyle/>
        <a:p>
          <a:r>
            <a:rPr lang="en-US" b="1"/>
            <a:t>Marketing Plan</a:t>
          </a:r>
        </a:p>
      </dgm:t>
    </dgm:pt>
    <dgm:pt modelId="{4DBB3496-B426-4DF7-9579-3AEC80B7E274}" type="parTrans" cxnId="{A665FCD4-789D-408E-A58B-9CF4D1208A94}">
      <dgm:prSet/>
      <dgm:spPr/>
      <dgm:t>
        <a:bodyPr/>
        <a:lstStyle/>
        <a:p>
          <a:endParaRPr lang="en-US" b="1"/>
        </a:p>
      </dgm:t>
    </dgm:pt>
    <dgm:pt modelId="{82CA0E3B-0963-46DB-A514-ACD5180DCC6F}" type="sibTrans" cxnId="{A665FCD4-789D-408E-A58B-9CF4D1208A94}">
      <dgm:prSet/>
      <dgm:spPr/>
      <dgm:t>
        <a:bodyPr/>
        <a:lstStyle/>
        <a:p>
          <a:endParaRPr lang="en-US" b="1"/>
        </a:p>
      </dgm:t>
    </dgm:pt>
    <dgm:pt modelId="{1658673C-E602-4600-A461-46BEF3A15F9D}">
      <dgm:prSet/>
      <dgm:spPr/>
      <dgm:t>
        <a:bodyPr/>
        <a:lstStyle/>
        <a:p>
          <a:r>
            <a:rPr lang="en-US" b="1"/>
            <a:t>Timetable </a:t>
          </a:r>
        </a:p>
      </dgm:t>
    </dgm:pt>
    <dgm:pt modelId="{914FB302-5756-4C97-93BC-DFAF682F84BA}" type="parTrans" cxnId="{280DE082-4BCF-4CF8-B07A-3D7AFB80EC24}">
      <dgm:prSet/>
      <dgm:spPr/>
      <dgm:t>
        <a:bodyPr/>
        <a:lstStyle/>
        <a:p>
          <a:endParaRPr lang="en-US" b="1"/>
        </a:p>
      </dgm:t>
    </dgm:pt>
    <dgm:pt modelId="{0517C4FF-8D0E-4144-A3D7-45572F4BA71D}" type="sibTrans" cxnId="{280DE082-4BCF-4CF8-B07A-3D7AFB80EC24}">
      <dgm:prSet/>
      <dgm:spPr/>
      <dgm:t>
        <a:bodyPr/>
        <a:lstStyle/>
        <a:p>
          <a:endParaRPr lang="en-US" b="1"/>
        </a:p>
      </dgm:t>
    </dgm:pt>
    <dgm:pt modelId="{8725C9A7-6A23-4DDA-8952-BBFBB65118FA}">
      <dgm:prSet/>
      <dgm:spPr/>
      <dgm:t>
        <a:bodyPr/>
        <a:lstStyle/>
        <a:p>
          <a:r>
            <a:rPr lang="en-US" b="1"/>
            <a:t>Chapter Outline/Samples Pages</a:t>
          </a:r>
        </a:p>
      </dgm:t>
    </dgm:pt>
    <dgm:pt modelId="{09938CFA-D0C6-4098-BC2E-658900F4D557}" type="parTrans" cxnId="{3A5C1464-A6C7-4C22-A8A1-39CB0CEBFB8E}">
      <dgm:prSet/>
      <dgm:spPr/>
      <dgm:t>
        <a:bodyPr/>
        <a:lstStyle/>
        <a:p>
          <a:endParaRPr lang="en-US" b="1"/>
        </a:p>
      </dgm:t>
    </dgm:pt>
    <dgm:pt modelId="{C29281AE-D603-4094-AE34-BB40D4ECAF0F}" type="sibTrans" cxnId="{3A5C1464-A6C7-4C22-A8A1-39CB0CEBFB8E}">
      <dgm:prSet/>
      <dgm:spPr/>
      <dgm:t>
        <a:bodyPr/>
        <a:lstStyle/>
        <a:p>
          <a:endParaRPr lang="en-US" b="1"/>
        </a:p>
      </dgm:t>
    </dgm:pt>
    <dgm:pt modelId="{075781AF-97D5-4972-A588-9DC1094BBCCB}" type="pres">
      <dgm:prSet presAssocID="{1393C154-0491-4547-B7CE-35DDE89311FF}" presName="vert0" presStyleCnt="0">
        <dgm:presLayoutVars>
          <dgm:dir/>
          <dgm:animOne val="branch"/>
          <dgm:animLvl val="lvl"/>
        </dgm:presLayoutVars>
      </dgm:prSet>
      <dgm:spPr/>
    </dgm:pt>
    <dgm:pt modelId="{02FFBF2B-A7C4-45A3-959C-7BC1507062D8}" type="pres">
      <dgm:prSet presAssocID="{CBF0457F-C2FD-4428-B9B2-ED1CEE454AA0}" presName="thickLine" presStyleLbl="alignNode1" presStyleIdx="0" presStyleCnt="9"/>
      <dgm:spPr/>
    </dgm:pt>
    <dgm:pt modelId="{7927B4FE-276C-4C7E-AC54-731846495E3D}" type="pres">
      <dgm:prSet presAssocID="{CBF0457F-C2FD-4428-B9B2-ED1CEE454AA0}" presName="horz1" presStyleCnt="0"/>
      <dgm:spPr/>
    </dgm:pt>
    <dgm:pt modelId="{D96E29B2-78E9-4DCA-A3ED-A299C16CB3B3}" type="pres">
      <dgm:prSet presAssocID="{CBF0457F-C2FD-4428-B9B2-ED1CEE454AA0}" presName="tx1" presStyleLbl="revTx" presStyleIdx="0" presStyleCnt="9"/>
      <dgm:spPr/>
    </dgm:pt>
    <dgm:pt modelId="{0AB9EB6C-3E7B-43AE-8B24-A4BE0A5FF7A5}" type="pres">
      <dgm:prSet presAssocID="{CBF0457F-C2FD-4428-B9B2-ED1CEE454AA0}" presName="vert1" presStyleCnt="0"/>
      <dgm:spPr/>
    </dgm:pt>
    <dgm:pt modelId="{0C8FB1D0-2DEA-48E5-B15D-CFBDC135B00B}" type="pres">
      <dgm:prSet presAssocID="{B0530C0C-A8E1-493E-BD92-B73CD85BCB6D}" presName="thickLine" presStyleLbl="alignNode1" presStyleIdx="1" presStyleCnt="9"/>
      <dgm:spPr/>
    </dgm:pt>
    <dgm:pt modelId="{8EAB810A-A07F-4034-8D02-DC350653CA37}" type="pres">
      <dgm:prSet presAssocID="{B0530C0C-A8E1-493E-BD92-B73CD85BCB6D}" presName="horz1" presStyleCnt="0"/>
      <dgm:spPr/>
    </dgm:pt>
    <dgm:pt modelId="{DB4CB10A-6541-4D3D-9749-93C2A168E9D3}" type="pres">
      <dgm:prSet presAssocID="{B0530C0C-A8E1-493E-BD92-B73CD85BCB6D}" presName="tx1" presStyleLbl="revTx" presStyleIdx="1" presStyleCnt="9"/>
      <dgm:spPr/>
    </dgm:pt>
    <dgm:pt modelId="{2FC95C85-D59E-4F26-A66D-FE292441E497}" type="pres">
      <dgm:prSet presAssocID="{B0530C0C-A8E1-493E-BD92-B73CD85BCB6D}" presName="vert1" presStyleCnt="0"/>
      <dgm:spPr/>
    </dgm:pt>
    <dgm:pt modelId="{32F18693-581C-4392-A25C-0888BAC1638D}" type="pres">
      <dgm:prSet presAssocID="{50F07687-78CE-4434-9DF1-6A9CFD586FB5}" presName="thickLine" presStyleLbl="alignNode1" presStyleIdx="2" presStyleCnt="9"/>
      <dgm:spPr/>
    </dgm:pt>
    <dgm:pt modelId="{F2F9A1C5-2D24-4E7E-9496-43D99F11B9C3}" type="pres">
      <dgm:prSet presAssocID="{50F07687-78CE-4434-9DF1-6A9CFD586FB5}" presName="horz1" presStyleCnt="0"/>
      <dgm:spPr/>
    </dgm:pt>
    <dgm:pt modelId="{5FFB3007-D389-4B83-B7F2-774E154A93E6}" type="pres">
      <dgm:prSet presAssocID="{50F07687-78CE-4434-9DF1-6A9CFD586FB5}" presName="tx1" presStyleLbl="revTx" presStyleIdx="2" presStyleCnt="9"/>
      <dgm:spPr/>
    </dgm:pt>
    <dgm:pt modelId="{D371336B-D5F6-4DAF-8B74-0879346C4157}" type="pres">
      <dgm:prSet presAssocID="{50F07687-78CE-4434-9DF1-6A9CFD586FB5}" presName="vert1" presStyleCnt="0"/>
      <dgm:spPr/>
    </dgm:pt>
    <dgm:pt modelId="{CCC747B9-621E-46AB-8811-DE0725AD0313}" type="pres">
      <dgm:prSet presAssocID="{75C22029-80EA-46DC-BA30-18D45C7E64A0}" presName="thickLine" presStyleLbl="alignNode1" presStyleIdx="3" presStyleCnt="9"/>
      <dgm:spPr/>
    </dgm:pt>
    <dgm:pt modelId="{DA4C5018-AF30-4726-8E38-C032AD4DA06C}" type="pres">
      <dgm:prSet presAssocID="{75C22029-80EA-46DC-BA30-18D45C7E64A0}" presName="horz1" presStyleCnt="0"/>
      <dgm:spPr/>
    </dgm:pt>
    <dgm:pt modelId="{0142A7FE-4412-45B0-9A8A-D186BB24EF2C}" type="pres">
      <dgm:prSet presAssocID="{75C22029-80EA-46DC-BA30-18D45C7E64A0}" presName="tx1" presStyleLbl="revTx" presStyleIdx="3" presStyleCnt="9"/>
      <dgm:spPr/>
    </dgm:pt>
    <dgm:pt modelId="{A32B7E29-7E36-4FA2-806E-7523EBD70A1D}" type="pres">
      <dgm:prSet presAssocID="{75C22029-80EA-46DC-BA30-18D45C7E64A0}" presName="vert1" presStyleCnt="0"/>
      <dgm:spPr/>
    </dgm:pt>
    <dgm:pt modelId="{C3B1C5D9-30EF-4D44-A8AD-EAE18C62C98B}" type="pres">
      <dgm:prSet presAssocID="{0792B369-09E3-4D9E-BBBB-63D654F6C23A}" presName="thickLine" presStyleLbl="alignNode1" presStyleIdx="4" presStyleCnt="9"/>
      <dgm:spPr/>
    </dgm:pt>
    <dgm:pt modelId="{B25D2F18-8D69-4424-BFB5-4C41DB1EA72E}" type="pres">
      <dgm:prSet presAssocID="{0792B369-09E3-4D9E-BBBB-63D654F6C23A}" presName="horz1" presStyleCnt="0"/>
      <dgm:spPr/>
    </dgm:pt>
    <dgm:pt modelId="{0ED82821-8A2F-4BBE-94C3-3573154827C4}" type="pres">
      <dgm:prSet presAssocID="{0792B369-09E3-4D9E-BBBB-63D654F6C23A}" presName="tx1" presStyleLbl="revTx" presStyleIdx="4" presStyleCnt="9"/>
      <dgm:spPr/>
    </dgm:pt>
    <dgm:pt modelId="{2F8481B0-7955-4005-A9F4-FF7216538DAC}" type="pres">
      <dgm:prSet presAssocID="{0792B369-09E3-4D9E-BBBB-63D654F6C23A}" presName="vert1" presStyleCnt="0"/>
      <dgm:spPr/>
    </dgm:pt>
    <dgm:pt modelId="{9C1DB898-4986-4A65-B33F-F1137DCFB19C}" type="pres">
      <dgm:prSet presAssocID="{149833A8-DA27-44B4-A568-2048F9C34F8C}" presName="thickLine" presStyleLbl="alignNode1" presStyleIdx="5" presStyleCnt="9"/>
      <dgm:spPr/>
    </dgm:pt>
    <dgm:pt modelId="{4A488521-A163-4871-8053-78E1A57A85C3}" type="pres">
      <dgm:prSet presAssocID="{149833A8-DA27-44B4-A568-2048F9C34F8C}" presName="horz1" presStyleCnt="0"/>
      <dgm:spPr/>
    </dgm:pt>
    <dgm:pt modelId="{67813E88-DC5C-462D-B505-E04FEF1695C6}" type="pres">
      <dgm:prSet presAssocID="{149833A8-DA27-44B4-A568-2048F9C34F8C}" presName="tx1" presStyleLbl="revTx" presStyleIdx="5" presStyleCnt="9"/>
      <dgm:spPr/>
    </dgm:pt>
    <dgm:pt modelId="{D1AEA5CE-6E13-4805-A141-00C391A83A6C}" type="pres">
      <dgm:prSet presAssocID="{149833A8-DA27-44B4-A568-2048F9C34F8C}" presName="vert1" presStyleCnt="0"/>
      <dgm:spPr/>
    </dgm:pt>
    <dgm:pt modelId="{3D30F594-AD12-4A71-A9E8-99602564F73A}" type="pres">
      <dgm:prSet presAssocID="{1BE3BA63-445E-44B0-B258-45B6904675FD}" presName="thickLine" presStyleLbl="alignNode1" presStyleIdx="6" presStyleCnt="9"/>
      <dgm:spPr/>
    </dgm:pt>
    <dgm:pt modelId="{2BEDF41D-C5A0-48EC-B5E7-749FBED7EFA5}" type="pres">
      <dgm:prSet presAssocID="{1BE3BA63-445E-44B0-B258-45B6904675FD}" presName="horz1" presStyleCnt="0"/>
      <dgm:spPr/>
    </dgm:pt>
    <dgm:pt modelId="{12A044E6-6789-43F3-ADB6-0D40E878483C}" type="pres">
      <dgm:prSet presAssocID="{1BE3BA63-445E-44B0-B258-45B6904675FD}" presName="tx1" presStyleLbl="revTx" presStyleIdx="6" presStyleCnt="9"/>
      <dgm:spPr/>
    </dgm:pt>
    <dgm:pt modelId="{291029B0-47F5-4D3A-BCE8-29786FFA54DC}" type="pres">
      <dgm:prSet presAssocID="{1BE3BA63-445E-44B0-B258-45B6904675FD}" presName="vert1" presStyleCnt="0"/>
      <dgm:spPr/>
    </dgm:pt>
    <dgm:pt modelId="{D060EFA6-726F-49F1-A4BB-6DF82358A194}" type="pres">
      <dgm:prSet presAssocID="{1658673C-E602-4600-A461-46BEF3A15F9D}" presName="thickLine" presStyleLbl="alignNode1" presStyleIdx="7" presStyleCnt="9"/>
      <dgm:spPr/>
    </dgm:pt>
    <dgm:pt modelId="{57B84E16-5133-4C30-B6D9-AF58A5612183}" type="pres">
      <dgm:prSet presAssocID="{1658673C-E602-4600-A461-46BEF3A15F9D}" presName="horz1" presStyleCnt="0"/>
      <dgm:spPr/>
    </dgm:pt>
    <dgm:pt modelId="{330B9EAC-3664-48CC-AE19-8F6C522BDAB6}" type="pres">
      <dgm:prSet presAssocID="{1658673C-E602-4600-A461-46BEF3A15F9D}" presName="tx1" presStyleLbl="revTx" presStyleIdx="7" presStyleCnt="9"/>
      <dgm:spPr/>
    </dgm:pt>
    <dgm:pt modelId="{6E47F798-55E1-4051-9A58-822404626D14}" type="pres">
      <dgm:prSet presAssocID="{1658673C-E602-4600-A461-46BEF3A15F9D}" presName="vert1" presStyleCnt="0"/>
      <dgm:spPr/>
    </dgm:pt>
    <dgm:pt modelId="{3D84839D-3813-4782-B666-B430795F17AD}" type="pres">
      <dgm:prSet presAssocID="{8725C9A7-6A23-4DDA-8952-BBFBB65118FA}" presName="thickLine" presStyleLbl="alignNode1" presStyleIdx="8" presStyleCnt="9"/>
      <dgm:spPr/>
    </dgm:pt>
    <dgm:pt modelId="{ACF44DBB-D896-4EF4-B74C-8C1E5E08ADAA}" type="pres">
      <dgm:prSet presAssocID="{8725C9A7-6A23-4DDA-8952-BBFBB65118FA}" presName="horz1" presStyleCnt="0"/>
      <dgm:spPr/>
    </dgm:pt>
    <dgm:pt modelId="{6450E629-DB5F-41B7-A39D-1E143CCC894A}" type="pres">
      <dgm:prSet presAssocID="{8725C9A7-6A23-4DDA-8952-BBFBB65118FA}" presName="tx1" presStyleLbl="revTx" presStyleIdx="8" presStyleCnt="9"/>
      <dgm:spPr/>
    </dgm:pt>
    <dgm:pt modelId="{2ED43AFC-11A9-4E95-B766-DFF58991EB9B}" type="pres">
      <dgm:prSet presAssocID="{8725C9A7-6A23-4DDA-8952-BBFBB65118FA}" presName="vert1" presStyleCnt="0"/>
      <dgm:spPr/>
    </dgm:pt>
  </dgm:ptLst>
  <dgm:cxnLst>
    <dgm:cxn modelId="{3296A103-032E-48DE-9943-FBF34AF31668}" type="presOf" srcId="{0792B369-09E3-4D9E-BBBB-63D654F6C23A}" destId="{0ED82821-8A2F-4BBE-94C3-3573154827C4}" srcOrd="0" destOrd="0" presId="urn:microsoft.com/office/officeart/2008/layout/LinedList"/>
    <dgm:cxn modelId="{4C5C8C1A-6B72-4A09-8E8D-8C576F7F064F}" srcId="{1393C154-0491-4547-B7CE-35DDE89311FF}" destId="{50F07687-78CE-4434-9DF1-6A9CFD586FB5}" srcOrd="2" destOrd="0" parTransId="{B3AF5204-A983-47D7-BCE4-FD49AC688E92}" sibTransId="{CC1C633C-08DB-4159-B00B-B72CA2AFE392}"/>
    <dgm:cxn modelId="{1DF21229-59FE-44C8-AD2D-4BBD8F89CDD7}" srcId="{1393C154-0491-4547-B7CE-35DDE89311FF}" destId="{B0530C0C-A8E1-493E-BD92-B73CD85BCB6D}" srcOrd="1" destOrd="0" parTransId="{5B4AA54E-0C6B-4746-BC23-12034D27B96C}" sibTransId="{5981B2F4-6646-49DF-8429-23AE2F7C9898}"/>
    <dgm:cxn modelId="{91BE612E-25B0-45C3-BEC1-0E74C8C6A629}" srcId="{1393C154-0491-4547-B7CE-35DDE89311FF}" destId="{149833A8-DA27-44B4-A568-2048F9C34F8C}" srcOrd="5" destOrd="0" parTransId="{490B9B31-7ABB-4135-97D6-A70000573A47}" sibTransId="{55C7E09C-D8B3-4130-91E6-5CD08A917822}"/>
    <dgm:cxn modelId="{3A5C1464-A6C7-4C22-A8A1-39CB0CEBFB8E}" srcId="{1393C154-0491-4547-B7CE-35DDE89311FF}" destId="{8725C9A7-6A23-4DDA-8952-BBFBB65118FA}" srcOrd="8" destOrd="0" parTransId="{09938CFA-D0C6-4098-BC2E-658900F4D557}" sibTransId="{C29281AE-D603-4094-AE34-BB40D4ECAF0F}"/>
    <dgm:cxn modelId="{EE21044D-D769-4445-9D78-6C76BCAA1322}" type="presOf" srcId="{149833A8-DA27-44B4-A568-2048F9C34F8C}" destId="{67813E88-DC5C-462D-B505-E04FEF1695C6}" srcOrd="0" destOrd="0" presId="urn:microsoft.com/office/officeart/2008/layout/LinedList"/>
    <dgm:cxn modelId="{B88E6450-D76A-4BD1-B672-C56E7A05D915}" srcId="{1393C154-0491-4547-B7CE-35DDE89311FF}" destId="{CBF0457F-C2FD-4428-B9B2-ED1CEE454AA0}" srcOrd="0" destOrd="0" parTransId="{95C447BB-A40F-4013-8ADD-EA934E70E8C5}" sibTransId="{36D7DF5B-A31E-485B-87D6-097F2B8FC020}"/>
    <dgm:cxn modelId="{9DFE2F74-4CD2-4279-BF22-93BBF6ED2746}" type="presOf" srcId="{CBF0457F-C2FD-4428-B9B2-ED1CEE454AA0}" destId="{D96E29B2-78E9-4DCA-A3ED-A299C16CB3B3}" srcOrd="0" destOrd="0" presId="urn:microsoft.com/office/officeart/2008/layout/LinedList"/>
    <dgm:cxn modelId="{D2C3A776-6E47-4CDD-A24A-367C60188EC3}" type="presOf" srcId="{75C22029-80EA-46DC-BA30-18D45C7E64A0}" destId="{0142A7FE-4412-45B0-9A8A-D186BB24EF2C}" srcOrd="0" destOrd="0" presId="urn:microsoft.com/office/officeart/2008/layout/LinedList"/>
    <dgm:cxn modelId="{DD451079-C466-4CD1-9702-0116739B43BC}" srcId="{1393C154-0491-4547-B7CE-35DDE89311FF}" destId="{75C22029-80EA-46DC-BA30-18D45C7E64A0}" srcOrd="3" destOrd="0" parTransId="{FC1649FD-67A5-4B45-8F36-4FD9D752E009}" sibTransId="{5417E4EC-059D-4DD8-A8DF-572CB200DCC2}"/>
    <dgm:cxn modelId="{1F1B9F7A-5937-48FB-9117-E60C05677CE7}" type="presOf" srcId="{1393C154-0491-4547-B7CE-35DDE89311FF}" destId="{075781AF-97D5-4972-A588-9DC1094BBCCB}" srcOrd="0" destOrd="0" presId="urn:microsoft.com/office/officeart/2008/layout/LinedList"/>
    <dgm:cxn modelId="{280DE082-4BCF-4CF8-B07A-3D7AFB80EC24}" srcId="{1393C154-0491-4547-B7CE-35DDE89311FF}" destId="{1658673C-E602-4600-A461-46BEF3A15F9D}" srcOrd="7" destOrd="0" parTransId="{914FB302-5756-4C97-93BC-DFAF682F84BA}" sibTransId="{0517C4FF-8D0E-4144-A3D7-45572F4BA71D}"/>
    <dgm:cxn modelId="{8F379E8E-14C2-4A09-B0F2-9DAA96C96B0A}" srcId="{1393C154-0491-4547-B7CE-35DDE89311FF}" destId="{0792B369-09E3-4D9E-BBBB-63D654F6C23A}" srcOrd="4" destOrd="0" parTransId="{EDEABEBA-0FBA-4B58-9C92-D2516EB84222}" sibTransId="{579BBADC-FB0B-4148-B084-B61690182299}"/>
    <dgm:cxn modelId="{3F68C598-139D-40C4-AA50-3EB592FED539}" type="presOf" srcId="{50F07687-78CE-4434-9DF1-6A9CFD586FB5}" destId="{5FFB3007-D389-4B83-B7F2-774E154A93E6}" srcOrd="0" destOrd="0" presId="urn:microsoft.com/office/officeart/2008/layout/LinedList"/>
    <dgm:cxn modelId="{03751DA3-755E-48C2-AFD6-4BC04E9A3B3F}" type="presOf" srcId="{1658673C-E602-4600-A461-46BEF3A15F9D}" destId="{330B9EAC-3664-48CC-AE19-8F6C522BDAB6}" srcOrd="0" destOrd="0" presId="urn:microsoft.com/office/officeart/2008/layout/LinedList"/>
    <dgm:cxn modelId="{A3ED68AE-4194-47FA-9230-50CADB6A39D4}" type="presOf" srcId="{1BE3BA63-445E-44B0-B258-45B6904675FD}" destId="{12A044E6-6789-43F3-ADB6-0D40E878483C}" srcOrd="0" destOrd="0" presId="urn:microsoft.com/office/officeart/2008/layout/LinedList"/>
    <dgm:cxn modelId="{97F223B2-9CAA-4ADA-A6C0-87DB7DC1261F}" type="presOf" srcId="{B0530C0C-A8E1-493E-BD92-B73CD85BCB6D}" destId="{DB4CB10A-6541-4D3D-9749-93C2A168E9D3}" srcOrd="0" destOrd="0" presId="urn:microsoft.com/office/officeart/2008/layout/LinedList"/>
    <dgm:cxn modelId="{A665FCD4-789D-408E-A58B-9CF4D1208A94}" srcId="{1393C154-0491-4547-B7CE-35DDE89311FF}" destId="{1BE3BA63-445E-44B0-B258-45B6904675FD}" srcOrd="6" destOrd="0" parTransId="{4DBB3496-B426-4DF7-9579-3AEC80B7E274}" sibTransId="{82CA0E3B-0963-46DB-A514-ACD5180DCC6F}"/>
    <dgm:cxn modelId="{0501FBE6-68FD-4940-A547-125E41AB8103}" type="presOf" srcId="{8725C9A7-6A23-4DDA-8952-BBFBB65118FA}" destId="{6450E629-DB5F-41B7-A39D-1E143CCC894A}" srcOrd="0" destOrd="0" presId="urn:microsoft.com/office/officeart/2008/layout/LinedList"/>
    <dgm:cxn modelId="{02877ED9-DE4B-46D7-96CA-42A4AE1E9798}" type="presParOf" srcId="{075781AF-97D5-4972-A588-9DC1094BBCCB}" destId="{02FFBF2B-A7C4-45A3-959C-7BC1507062D8}" srcOrd="0" destOrd="0" presId="urn:microsoft.com/office/officeart/2008/layout/LinedList"/>
    <dgm:cxn modelId="{A0278C06-C85C-4192-8FF9-2D3CFA8566C6}" type="presParOf" srcId="{075781AF-97D5-4972-A588-9DC1094BBCCB}" destId="{7927B4FE-276C-4C7E-AC54-731846495E3D}" srcOrd="1" destOrd="0" presId="urn:microsoft.com/office/officeart/2008/layout/LinedList"/>
    <dgm:cxn modelId="{DDC09882-D366-46D4-8137-49E229E6642E}" type="presParOf" srcId="{7927B4FE-276C-4C7E-AC54-731846495E3D}" destId="{D96E29B2-78E9-4DCA-A3ED-A299C16CB3B3}" srcOrd="0" destOrd="0" presId="urn:microsoft.com/office/officeart/2008/layout/LinedList"/>
    <dgm:cxn modelId="{CEFA5DE7-0616-4621-A9F7-4EF29E76C990}" type="presParOf" srcId="{7927B4FE-276C-4C7E-AC54-731846495E3D}" destId="{0AB9EB6C-3E7B-43AE-8B24-A4BE0A5FF7A5}" srcOrd="1" destOrd="0" presId="urn:microsoft.com/office/officeart/2008/layout/LinedList"/>
    <dgm:cxn modelId="{E32B6F03-1313-4DC2-8623-058043866526}" type="presParOf" srcId="{075781AF-97D5-4972-A588-9DC1094BBCCB}" destId="{0C8FB1D0-2DEA-48E5-B15D-CFBDC135B00B}" srcOrd="2" destOrd="0" presId="urn:microsoft.com/office/officeart/2008/layout/LinedList"/>
    <dgm:cxn modelId="{12A1804E-D276-4982-8B71-AB30BC6AB8CC}" type="presParOf" srcId="{075781AF-97D5-4972-A588-9DC1094BBCCB}" destId="{8EAB810A-A07F-4034-8D02-DC350653CA37}" srcOrd="3" destOrd="0" presId="urn:microsoft.com/office/officeart/2008/layout/LinedList"/>
    <dgm:cxn modelId="{E56A0BD5-EA0B-452B-BD87-6F336B03AF25}" type="presParOf" srcId="{8EAB810A-A07F-4034-8D02-DC350653CA37}" destId="{DB4CB10A-6541-4D3D-9749-93C2A168E9D3}" srcOrd="0" destOrd="0" presId="urn:microsoft.com/office/officeart/2008/layout/LinedList"/>
    <dgm:cxn modelId="{7D7013B7-F5C3-44ED-A72F-1EC9D10D94BE}" type="presParOf" srcId="{8EAB810A-A07F-4034-8D02-DC350653CA37}" destId="{2FC95C85-D59E-4F26-A66D-FE292441E497}" srcOrd="1" destOrd="0" presId="urn:microsoft.com/office/officeart/2008/layout/LinedList"/>
    <dgm:cxn modelId="{21556563-2D81-4C15-834D-9779D76B6054}" type="presParOf" srcId="{075781AF-97D5-4972-A588-9DC1094BBCCB}" destId="{32F18693-581C-4392-A25C-0888BAC1638D}" srcOrd="4" destOrd="0" presId="urn:microsoft.com/office/officeart/2008/layout/LinedList"/>
    <dgm:cxn modelId="{F74188D1-63AD-4868-9F11-A9797622E9C8}" type="presParOf" srcId="{075781AF-97D5-4972-A588-9DC1094BBCCB}" destId="{F2F9A1C5-2D24-4E7E-9496-43D99F11B9C3}" srcOrd="5" destOrd="0" presId="urn:microsoft.com/office/officeart/2008/layout/LinedList"/>
    <dgm:cxn modelId="{EDA4027D-975B-4E66-84F1-847DDB463A1B}" type="presParOf" srcId="{F2F9A1C5-2D24-4E7E-9496-43D99F11B9C3}" destId="{5FFB3007-D389-4B83-B7F2-774E154A93E6}" srcOrd="0" destOrd="0" presId="urn:microsoft.com/office/officeart/2008/layout/LinedList"/>
    <dgm:cxn modelId="{3462680F-6301-4BFD-A0ED-0E81E52FA573}" type="presParOf" srcId="{F2F9A1C5-2D24-4E7E-9496-43D99F11B9C3}" destId="{D371336B-D5F6-4DAF-8B74-0879346C4157}" srcOrd="1" destOrd="0" presId="urn:microsoft.com/office/officeart/2008/layout/LinedList"/>
    <dgm:cxn modelId="{FA04797C-8F96-4ABA-B2CD-3E813FA4050B}" type="presParOf" srcId="{075781AF-97D5-4972-A588-9DC1094BBCCB}" destId="{CCC747B9-621E-46AB-8811-DE0725AD0313}" srcOrd="6" destOrd="0" presId="urn:microsoft.com/office/officeart/2008/layout/LinedList"/>
    <dgm:cxn modelId="{9050165F-FF30-42DB-915B-426F308B987D}" type="presParOf" srcId="{075781AF-97D5-4972-A588-9DC1094BBCCB}" destId="{DA4C5018-AF30-4726-8E38-C032AD4DA06C}" srcOrd="7" destOrd="0" presId="urn:microsoft.com/office/officeart/2008/layout/LinedList"/>
    <dgm:cxn modelId="{305F77F0-66C0-42BC-A9C5-2E713959CC94}" type="presParOf" srcId="{DA4C5018-AF30-4726-8E38-C032AD4DA06C}" destId="{0142A7FE-4412-45B0-9A8A-D186BB24EF2C}" srcOrd="0" destOrd="0" presId="urn:microsoft.com/office/officeart/2008/layout/LinedList"/>
    <dgm:cxn modelId="{A0004586-DC6C-4B0C-A347-07CC278AB63C}" type="presParOf" srcId="{DA4C5018-AF30-4726-8E38-C032AD4DA06C}" destId="{A32B7E29-7E36-4FA2-806E-7523EBD70A1D}" srcOrd="1" destOrd="0" presId="urn:microsoft.com/office/officeart/2008/layout/LinedList"/>
    <dgm:cxn modelId="{36DBE718-2A81-4A9E-B0E5-77DDE5372A4F}" type="presParOf" srcId="{075781AF-97D5-4972-A588-9DC1094BBCCB}" destId="{C3B1C5D9-30EF-4D44-A8AD-EAE18C62C98B}" srcOrd="8" destOrd="0" presId="urn:microsoft.com/office/officeart/2008/layout/LinedList"/>
    <dgm:cxn modelId="{4F0997A1-6463-42D9-A0CA-0F5899271E03}" type="presParOf" srcId="{075781AF-97D5-4972-A588-9DC1094BBCCB}" destId="{B25D2F18-8D69-4424-BFB5-4C41DB1EA72E}" srcOrd="9" destOrd="0" presId="urn:microsoft.com/office/officeart/2008/layout/LinedList"/>
    <dgm:cxn modelId="{ABDDAFE4-8CF5-4EB6-86C0-22E1C277342D}" type="presParOf" srcId="{B25D2F18-8D69-4424-BFB5-4C41DB1EA72E}" destId="{0ED82821-8A2F-4BBE-94C3-3573154827C4}" srcOrd="0" destOrd="0" presId="urn:microsoft.com/office/officeart/2008/layout/LinedList"/>
    <dgm:cxn modelId="{2CD152A2-86E1-4CD4-B52C-CD0D294F2D88}" type="presParOf" srcId="{B25D2F18-8D69-4424-BFB5-4C41DB1EA72E}" destId="{2F8481B0-7955-4005-A9F4-FF7216538DAC}" srcOrd="1" destOrd="0" presId="urn:microsoft.com/office/officeart/2008/layout/LinedList"/>
    <dgm:cxn modelId="{ED9D3E25-B3D3-4223-BCA3-EBB692AA49DA}" type="presParOf" srcId="{075781AF-97D5-4972-A588-9DC1094BBCCB}" destId="{9C1DB898-4986-4A65-B33F-F1137DCFB19C}" srcOrd="10" destOrd="0" presId="urn:microsoft.com/office/officeart/2008/layout/LinedList"/>
    <dgm:cxn modelId="{839D23CE-0BDB-495F-BAF0-42A83E1F3C70}" type="presParOf" srcId="{075781AF-97D5-4972-A588-9DC1094BBCCB}" destId="{4A488521-A163-4871-8053-78E1A57A85C3}" srcOrd="11" destOrd="0" presId="urn:microsoft.com/office/officeart/2008/layout/LinedList"/>
    <dgm:cxn modelId="{88EC6D3E-A0FA-47AB-9678-AB606FA4AAEB}" type="presParOf" srcId="{4A488521-A163-4871-8053-78E1A57A85C3}" destId="{67813E88-DC5C-462D-B505-E04FEF1695C6}" srcOrd="0" destOrd="0" presId="urn:microsoft.com/office/officeart/2008/layout/LinedList"/>
    <dgm:cxn modelId="{CF8E7B63-905C-445D-A1FD-3AA50147479C}" type="presParOf" srcId="{4A488521-A163-4871-8053-78E1A57A85C3}" destId="{D1AEA5CE-6E13-4805-A141-00C391A83A6C}" srcOrd="1" destOrd="0" presId="urn:microsoft.com/office/officeart/2008/layout/LinedList"/>
    <dgm:cxn modelId="{9C2D812C-5DA2-4C9D-8D5A-91F188934DFE}" type="presParOf" srcId="{075781AF-97D5-4972-A588-9DC1094BBCCB}" destId="{3D30F594-AD12-4A71-A9E8-99602564F73A}" srcOrd="12" destOrd="0" presId="urn:microsoft.com/office/officeart/2008/layout/LinedList"/>
    <dgm:cxn modelId="{34FE997A-EAA1-4329-BE81-E48EB116A861}" type="presParOf" srcId="{075781AF-97D5-4972-A588-9DC1094BBCCB}" destId="{2BEDF41D-C5A0-48EC-B5E7-749FBED7EFA5}" srcOrd="13" destOrd="0" presId="urn:microsoft.com/office/officeart/2008/layout/LinedList"/>
    <dgm:cxn modelId="{C9193FE6-C816-4CC5-B109-212524B6C940}" type="presParOf" srcId="{2BEDF41D-C5A0-48EC-B5E7-749FBED7EFA5}" destId="{12A044E6-6789-43F3-ADB6-0D40E878483C}" srcOrd="0" destOrd="0" presId="urn:microsoft.com/office/officeart/2008/layout/LinedList"/>
    <dgm:cxn modelId="{6BC36848-8E8E-44F7-B21C-73481E995415}" type="presParOf" srcId="{2BEDF41D-C5A0-48EC-B5E7-749FBED7EFA5}" destId="{291029B0-47F5-4D3A-BCE8-29786FFA54DC}" srcOrd="1" destOrd="0" presId="urn:microsoft.com/office/officeart/2008/layout/LinedList"/>
    <dgm:cxn modelId="{754B8DFA-60D5-4927-89B0-EE3A8D060153}" type="presParOf" srcId="{075781AF-97D5-4972-A588-9DC1094BBCCB}" destId="{D060EFA6-726F-49F1-A4BB-6DF82358A194}" srcOrd="14" destOrd="0" presId="urn:microsoft.com/office/officeart/2008/layout/LinedList"/>
    <dgm:cxn modelId="{A8C21816-1C02-4AD6-9352-16BE6F9C2080}" type="presParOf" srcId="{075781AF-97D5-4972-A588-9DC1094BBCCB}" destId="{57B84E16-5133-4C30-B6D9-AF58A5612183}" srcOrd="15" destOrd="0" presId="urn:microsoft.com/office/officeart/2008/layout/LinedList"/>
    <dgm:cxn modelId="{8B55FDC5-B6D6-47FD-9BE8-AC39D1147D05}" type="presParOf" srcId="{57B84E16-5133-4C30-B6D9-AF58A5612183}" destId="{330B9EAC-3664-48CC-AE19-8F6C522BDAB6}" srcOrd="0" destOrd="0" presId="urn:microsoft.com/office/officeart/2008/layout/LinedList"/>
    <dgm:cxn modelId="{AF09F2D7-6313-4788-BFF2-853DE5C89115}" type="presParOf" srcId="{57B84E16-5133-4C30-B6D9-AF58A5612183}" destId="{6E47F798-55E1-4051-9A58-822404626D14}" srcOrd="1" destOrd="0" presId="urn:microsoft.com/office/officeart/2008/layout/LinedList"/>
    <dgm:cxn modelId="{D9194F7D-D245-400B-97F6-7295A7F6F93C}" type="presParOf" srcId="{075781AF-97D5-4972-A588-9DC1094BBCCB}" destId="{3D84839D-3813-4782-B666-B430795F17AD}" srcOrd="16" destOrd="0" presId="urn:microsoft.com/office/officeart/2008/layout/LinedList"/>
    <dgm:cxn modelId="{B0459689-F999-41FD-AB68-B5E382DF48D9}" type="presParOf" srcId="{075781AF-97D5-4972-A588-9DC1094BBCCB}" destId="{ACF44DBB-D896-4EF4-B74C-8C1E5E08ADAA}" srcOrd="17" destOrd="0" presId="urn:microsoft.com/office/officeart/2008/layout/LinedList"/>
    <dgm:cxn modelId="{A4247AA3-94F2-47EF-A1AF-EF83A726D9A3}" type="presParOf" srcId="{ACF44DBB-D896-4EF4-B74C-8C1E5E08ADAA}" destId="{6450E629-DB5F-41B7-A39D-1E143CCC894A}" srcOrd="0" destOrd="0" presId="urn:microsoft.com/office/officeart/2008/layout/LinedList"/>
    <dgm:cxn modelId="{00F396F2-8069-4BEA-A65E-0487E9A393E4}" type="presParOf" srcId="{ACF44DBB-D896-4EF4-B74C-8C1E5E08ADAA}" destId="{2ED43AFC-11A9-4E95-B766-DFF58991EB9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A9412A-6B37-42E9-B260-8273C43EE47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2914412-8AC7-4136-9B6F-A73CE77C3B0E}">
      <dgm:prSet/>
      <dgm:spPr/>
      <dgm:t>
        <a:bodyPr/>
        <a:lstStyle/>
        <a:p>
          <a:r>
            <a:rPr lang="en-US" b="1" i="0"/>
            <a:t>Publishing is about working with others and should be governed by written legal agreements</a:t>
          </a:r>
          <a:endParaRPr lang="en-US"/>
        </a:p>
      </dgm:t>
    </dgm:pt>
    <dgm:pt modelId="{77F33B3D-FE49-4847-BA10-D0C18A3EAEEC}" type="parTrans" cxnId="{FB012F9C-8E43-4F04-B3DB-0663D0D0348B}">
      <dgm:prSet/>
      <dgm:spPr/>
      <dgm:t>
        <a:bodyPr/>
        <a:lstStyle/>
        <a:p>
          <a:endParaRPr lang="en-US"/>
        </a:p>
      </dgm:t>
    </dgm:pt>
    <dgm:pt modelId="{9E2EF201-9240-4E58-9F50-766EE4B88620}" type="sibTrans" cxnId="{FB012F9C-8E43-4F04-B3DB-0663D0D0348B}">
      <dgm:prSet/>
      <dgm:spPr/>
      <dgm:t>
        <a:bodyPr/>
        <a:lstStyle/>
        <a:p>
          <a:endParaRPr lang="en-US"/>
        </a:p>
      </dgm:t>
    </dgm:pt>
    <dgm:pt modelId="{3E08AAB7-1DA0-41A4-AB5A-3EFA129786B2}">
      <dgm:prSet/>
      <dgm:spPr/>
      <dgm:t>
        <a:bodyPr/>
        <a:lstStyle/>
        <a:p>
          <a:r>
            <a:rPr lang="en-US" b="1" i="0"/>
            <a:t>Business model of publishing will have unique issues to be considered</a:t>
          </a:r>
          <a:endParaRPr lang="en-US"/>
        </a:p>
      </dgm:t>
    </dgm:pt>
    <dgm:pt modelId="{EE4D54F9-FDC6-4EE6-A35E-000AD536F8E7}" type="parTrans" cxnId="{2F85DCA9-4B39-4324-89FC-C0D028425ECE}">
      <dgm:prSet/>
      <dgm:spPr/>
      <dgm:t>
        <a:bodyPr/>
        <a:lstStyle/>
        <a:p>
          <a:endParaRPr lang="en-US"/>
        </a:p>
      </dgm:t>
    </dgm:pt>
    <dgm:pt modelId="{2EECF5E0-A7E5-48EB-A3A1-C90681656DC8}" type="sibTrans" cxnId="{2F85DCA9-4B39-4324-89FC-C0D028425ECE}">
      <dgm:prSet/>
      <dgm:spPr/>
      <dgm:t>
        <a:bodyPr/>
        <a:lstStyle/>
        <a:p>
          <a:endParaRPr lang="en-US"/>
        </a:p>
      </dgm:t>
    </dgm:pt>
    <dgm:pt modelId="{782CF62C-DD6E-4644-BC1C-FAFD061F06A6}">
      <dgm:prSet/>
      <dgm:spPr/>
      <dgm:t>
        <a:bodyPr/>
        <a:lstStyle/>
        <a:p>
          <a:r>
            <a:rPr lang="en-US" b="1" i="0"/>
            <a:t>Literary Agents should be covered with an agreement</a:t>
          </a:r>
          <a:endParaRPr lang="en-US"/>
        </a:p>
      </dgm:t>
    </dgm:pt>
    <dgm:pt modelId="{86199E5B-697A-4EC6-A43E-31E680CD4E65}" type="parTrans" cxnId="{421A3CDA-5E0D-4676-8ECA-A1D69112A6FF}">
      <dgm:prSet/>
      <dgm:spPr/>
      <dgm:t>
        <a:bodyPr/>
        <a:lstStyle/>
        <a:p>
          <a:endParaRPr lang="en-US"/>
        </a:p>
      </dgm:t>
    </dgm:pt>
    <dgm:pt modelId="{43585081-7B8E-4692-96F1-D5586F4DD2FF}" type="sibTrans" cxnId="{421A3CDA-5E0D-4676-8ECA-A1D69112A6FF}">
      <dgm:prSet/>
      <dgm:spPr/>
      <dgm:t>
        <a:bodyPr/>
        <a:lstStyle/>
        <a:p>
          <a:endParaRPr lang="en-US"/>
        </a:p>
      </dgm:t>
    </dgm:pt>
    <dgm:pt modelId="{F2E09E1F-4924-43AC-B681-AE51A1D7AB92}">
      <dgm:prSet/>
      <dgm:spPr/>
      <dgm:t>
        <a:bodyPr/>
        <a:lstStyle/>
        <a:p>
          <a:r>
            <a:rPr lang="en-US" b="1" i="0"/>
            <a:t>Mainstream publishers are complex</a:t>
          </a:r>
          <a:endParaRPr lang="en-US"/>
        </a:p>
      </dgm:t>
    </dgm:pt>
    <dgm:pt modelId="{7E33FA9E-880E-480F-A0A4-3D3DD2F5A2F8}" type="parTrans" cxnId="{A900EE42-BE8E-486B-B8FA-0B427AFE3F47}">
      <dgm:prSet/>
      <dgm:spPr/>
      <dgm:t>
        <a:bodyPr/>
        <a:lstStyle/>
        <a:p>
          <a:endParaRPr lang="en-US"/>
        </a:p>
      </dgm:t>
    </dgm:pt>
    <dgm:pt modelId="{6C489C51-EDA4-4BF8-B147-9B59C9DF1518}" type="sibTrans" cxnId="{A900EE42-BE8E-486B-B8FA-0B427AFE3F47}">
      <dgm:prSet/>
      <dgm:spPr/>
      <dgm:t>
        <a:bodyPr/>
        <a:lstStyle/>
        <a:p>
          <a:endParaRPr lang="en-US"/>
        </a:p>
      </dgm:t>
    </dgm:pt>
    <dgm:pt modelId="{5CBB284D-3995-495B-9550-B8B0E0F2DEBF}">
      <dgm:prSet/>
      <dgm:spPr/>
      <dgm:t>
        <a:bodyPr/>
        <a:lstStyle/>
        <a:p>
          <a:r>
            <a:rPr lang="en-US" b="1" i="0"/>
            <a:t>Self Publishing Agreements</a:t>
          </a:r>
          <a:r>
            <a:rPr lang="en-US" b="0" i="0"/>
            <a:t> </a:t>
          </a:r>
          <a:endParaRPr lang="en-US"/>
        </a:p>
      </dgm:t>
    </dgm:pt>
    <dgm:pt modelId="{308EB03E-1957-40DB-BDCE-CC5D178D372E}" type="parTrans" cxnId="{4D039B45-123B-4CEB-AF04-848BD1CB272B}">
      <dgm:prSet/>
      <dgm:spPr/>
      <dgm:t>
        <a:bodyPr/>
        <a:lstStyle/>
        <a:p>
          <a:endParaRPr lang="en-US"/>
        </a:p>
      </dgm:t>
    </dgm:pt>
    <dgm:pt modelId="{80E6B90A-ACC6-45E9-92F4-CB34586BEACF}" type="sibTrans" cxnId="{4D039B45-123B-4CEB-AF04-848BD1CB272B}">
      <dgm:prSet/>
      <dgm:spPr/>
      <dgm:t>
        <a:bodyPr/>
        <a:lstStyle/>
        <a:p>
          <a:endParaRPr lang="en-US"/>
        </a:p>
      </dgm:t>
    </dgm:pt>
    <dgm:pt modelId="{B2296477-6724-4027-85B9-5A223F7AB688}" type="pres">
      <dgm:prSet presAssocID="{8EA9412A-6B37-42E9-B260-8273C43EE47D}" presName="vert0" presStyleCnt="0">
        <dgm:presLayoutVars>
          <dgm:dir/>
          <dgm:animOne val="branch"/>
          <dgm:animLvl val="lvl"/>
        </dgm:presLayoutVars>
      </dgm:prSet>
      <dgm:spPr/>
    </dgm:pt>
    <dgm:pt modelId="{0F63C88C-8967-4CA7-8712-2CAF9881F80C}" type="pres">
      <dgm:prSet presAssocID="{C2914412-8AC7-4136-9B6F-A73CE77C3B0E}" presName="thickLine" presStyleLbl="alignNode1" presStyleIdx="0" presStyleCnt="5"/>
      <dgm:spPr/>
    </dgm:pt>
    <dgm:pt modelId="{ECA9E42E-B3F7-4E85-93BF-F878CFB673C7}" type="pres">
      <dgm:prSet presAssocID="{C2914412-8AC7-4136-9B6F-A73CE77C3B0E}" presName="horz1" presStyleCnt="0"/>
      <dgm:spPr/>
    </dgm:pt>
    <dgm:pt modelId="{D4C02C31-3454-427B-9DE9-31B0286797A9}" type="pres">
      <dgm:prSet presAssocID="{C2914412-8AC7-4136-9B6F-A73CE77C3B0E}" presName="tx1" presStyleLbl="revTx" presStyleIdx="0" presStyleCnt="5"/>
      <dgm:spPr/>
    </dgm:pt>
    <dgm:pt modelId="{DB364703-08E4-4432-9D40-503E40772DA9}" type="pres">
      <dgm:prSet presAssocID="{C2914412-8AC7-4136-9B6F-A73CE77C3B0E}" presName="vert1" presStyleCnt="0"/>
      <dgm:spPr/>
    </dgm:pt>
    <dgm:pt modelId="{A668014F-9906-4C8D-A177-E0A5DF8B7FB6}" type="pres">
      <dgm:prSet presAssocID="{3E08AAB7-1DA0-41A4-AB5A-3EFA129786B2}" presName="thickLine" presStyleLbl="alignNode1" presStyleIdx="1" presStyleCnt="5"/>
      <dgm:spPr/>
    </dgm:pt>
    <dgm:pt modelId="{D8C3DBAC-8745-4FDB-A12D-12D91C51AEB4}" type="pres">
      <dgm:prSet presAssocID="{3E08AAB7-1DA0-41A4-AB5A-3EFA129786B2}" presName="horz1" presStyleCnt="0"/>
      <dgm:spPr/>
    </dgm:pt>
    <dgm:pt modelId="{4466717E-0166-4AC3-B961-23C25B86C0F5}" type="pres">
      <dgm:prSet presAssocID="{3E08AAB7-1DA0-41A4-AB5A-3EFA129786B2}" presName="tx1" presStyleLbl="revTx" presStyleIdx="1" presStyleCnt="5"/>
      <dgm:spPr/>
    </dgm:pt>
    <dgm:pt modelId="{AFDF5A89-1B53-4E7E-A2F7-7FA8C9F8C14E}" type="pres">
      <dgm:prSet presAssocID="{3E08AAB7-1DA0-41A4-AB5A-3EFA129786B2}" presName="vert1" presStyleCnt="0"/>
      <dgm:spPr/>
    </dgm:pt>
    <dgm:pt modelId="{62FC7123-7C8A-4AF9-91DD-8D475879903C}" type="pres">
      <dgm:prSet presAssocID="{782CF62C-DD6E-4644-BC1C-FAFD061F06A6}" presName="thickLine" presStyleLbl="alignNode1" presStyleIdx="2" presStyleCnt="5"/>
      <dgm:spPr/>
    </dgm:pt>
    <dgm:pt modelId="{26967731-308F-41E5-9B67-C2AD8660DBBB}" type="pres">
      <dgm:prSet presAssocID="{782CF62C-DD6E-4644-BC1C-FAFD061F06A6}" presName="horz1" presStyleCnt="0"/>
      <dgm:spPr/>
    </dgm:pt>
    <dgm:pt modelId="{00D2B55A-1873-4F72-B9D1-1F67A3151AF6}" type="pres">
      <dgm:prSet presAssocID="{782CF62C-DD6E-4644-BC1C-FAFD061F06A6}" presName="tx1" presStyleLbl="revTx" presStyleIdx="2" presStyleCnt="5"/>
      <dgm:spPr/>
    </dgm:pt>
    <dgm:pt modelId="{C9CD4AE0-BE20-4617-A93C-34B145583D3E}" type="pres">
      <dgm:prSet presAssocID="{782CF62C-DD6E-4644-BC1C-FAFD061F06A6}" presName="vert1" presStyleCnt="0"/>
      <dgm:spPr/>
    </dgm:pt>
    <dgm:pt modelId="{631C7A5B-3496-460D-8102-691F6C158511}" type="pres">
      <dgm:prSet presAssocID="{F2E09E1F-4924-43AC-B681-AE51A1D7AB92}" presName="thickLine" presStyleLbl="alignNode1" presStyleIdx="3" presStyleCnt="5"/>
      <dgm:spPr/>
    </dgm:pt>
    <dgm:pt modelId="{F0706F3E-0D69-4E55-8BCE-610FDFF6D09E}" type="pres">
      <dgm:prSet presAssocID="{F2E09E1F-4924-43AC-B681-AE51A1D7AB92}" presName="horz1" presStyleCnt="0"/>
      <dgm:spPr/>
    </dgm:pt>
    <dgm:pt modelId="{69EE49F9-B43D-4AC3-B42B-730B287BA975}" type="pres">
      <dgm:prSet presAssocID="{F2E09E1F-4924-43AC-B681-AE51A1D7AB92}" presName="tx1" presStyleLbl="revTx" presStyleIdx="3" presStyleCnt="5"/>
      <dgm:spPr/>
    </dgm:pt>
    <dgm:pt modelId="{3A04453E-E1B3-4AF6-93A3-D21650296503}" type="pres">
      <dgm:prSet presAssocID="{F2E09E1F-4924-43AC-B681-AE51A1D7AB92}" presName="vert1" presStyleCnt="0"/>
      <dgm:spPr/>
    </dgm:pt>
    <dgm:pt modelId="{8C7465D8-1B6E-4BCA-AF4A-80AA34B6A8ED}" type="pres">
      <dgm:prSet presAssocID="{5CBB284D-3995-495B-9550-B8B0E0F2DEBF}" presName="thickLine" presStyleLbl="alignNode1" presStyleIdx="4" presStyleCnt="5"/>
      <dgm:spPr/>
    </dgm:pt>
    <dgm:pt modelId="{7DE6B111-35E4-40DB-8128-EE0E3961AA85}" type="pres">
      <dgm:prSet presAssocID="{5CBB284D-3995-495B-9550-B8B0E0F2DEBF}" presName="horz1" presStyleCnt="0"/>
      <dgm:spPr/>
    </dgm:pt>
    <dgm:pt modelId="{A4ABA77A-8B51-452D-8258-863395C27FC4}" type="pres">
      <dgm:prSet presAssocID="{5CBB284D-3995-495B-9550-B8B0E0F2DEBF}" presName="tx1" presStyleLbl="revTx" presStyleIdx="4" presStyleCnt="5"/>
      <dgm:spPr/>
    </dgm:pt>
    <dgm:pt modelId="{7844A977-29FE-479D-B403-429AE5C123F1}" type="pres">
      <dgm:prSet presAssocID="{5CBB284D-3995-495B-9550-B8B0E0F2DEBF}" presName="vert1" presStyleCnt="0"/>
      <dgm:spPr/>
    </dgm:pt>
  </dgm:ptLst>
  <dgm:cxnLst>
    <dgm:cxn modelId="{A900EE42-BE8E-486B-B8FA-0B427AFE3F47}" srcId="{8EA9412A-6B37-42E9-B260-8273C43EE47D}" destId="{F2E09E1F-4924-43AC-B681-AE51A1D7AB92}" srcOrd="3" destOrd="0" parTransId="{7E33FA9E-880E-480F-A0A4-3D3DD2F5A2F8}" sibTransId="{6C489C51-EDA4-4BF8-B147-9B59C9DF1518}"/>
    <dgm:cxn modelId="{4D039B45-123B-4CEB-AF04-848BD1CB272B}" srcId="{8EA9412A-6B37-42E9-B260-8273C43EE47D}" destId="{5CBB284D-3995-495B-9550-B8B0E0F2DEBF}" srcOrd="4" destOrd="0" parTransId="{308EB03E-1957-40DB-BDCE-CC5D178D372E}" sibTransId="{80E6B90A-ACC6-45E9-92F4-CB34586BEACF}"/>
    <dgm:cxn modelId="{9BA61C75-56D1-42B4-B29C-EE629AC648F8}" type="presOf" srcId="{F2E09E1F-4924-43AC-B681-AE51A1D7AB92}" destId="{69EE49F9-B43D-4AC3-B42B-730B287BA975}" srcOrd="0" destOrd="0" presId="urn:microsoft.com/office/officeart/2008/layout/LinedList"/>
    <dgm:cxn modelId="{2E000986-4707-434A-A136-1EE09EA3B16C}" type="presOf" srcId="{3E08AAB7-1DA0-41A4-AB5A-3EFA129786B2}" destId="{4466717E-0166-4AC3-B961-23C25B86C0F5}" srcOrd="0" destOrd="0" presId="urn:microsoft.com/office/officeart/2008/layout/LinedList"/>
    <dgm:cxn modelId="{AD71EF88-0411-481C-B6A0-40A4CE063513}" type="presOf" srcId="{8EA9412A-6B37-42E9-B260-8273C43EE47D}" destId="{B2296477-6724-4027-85B9-5A223F7AB688}" srcOrd="0" destOrd="0" presId="urn:microsoft.com/office/officeart/2008/layout/LinedList"/>
    <dgm:cxn modelId="{FB012F9C-8E43-4F04-B3DB-0663D0D0348B}" srcId="{8EA9412A-6B37-42E9-B260-8273C43EE47D}" destId="{C2914412-8AC7-4136-9B6F-A73CE77C3B0E}" srcOrd="0" destOrd="0" parTransId="{77F33B3D-FE49-4847-BA10-D0C18A3EAEEC}" sibTransId="{9E2EF201-9240-4E58-9F50-766EE4B88620}"/>
    <dgm:cxn modelId="{8525F4A2-4007-4714-B61E-79366D0AED78}" type="presOf" srcId="{C2914412-8AC7-4136-9B6F-A73CE77C3B0E}" destId="{D4C02C31-3454-427B-9DE9-31B0286797A9}" srcOrd="0" destOrd="0" presId="urn:microsoft.com/office/officeart/2008/layout/LinedList"/>
    <dgm:cxn modelId="{2F85DCA9-4B39-4324-89FC-C0D028425ECE}" srcId="{8EA9412A-6B37-42E9-B260-8273C43EE47D}" destId="{3E08AAB7-1DA0-41A4-AB5A-3EFA129786B2}" srcOrd="1" destOrd="0" parTransId="{EE4D54F9-FDC6-4EE6-A35E-000AD536F8E7}" sibTransId="{2EECF5E0-A7E5-48EB-A3A1-C90681656DC8}"/>
    <dgm:cxn modelId="{5A03CDAE-A51E-4945-A480-5DF25A4FC8D8}" type="presOf" srcId="{5CBB284D-3995-495B-9550-B8B0E0F2DEBF}" destId="{A4ABA77A-8B51-452D-8258-863395C27FC4}" srcOrd="0" destOrd="0" presId="urn:microsoft.com/office/officeart/2008/layout/LinedList"/>
    <dgm:cxn modelId="{36DB81C2-B23D-4F85-8D07-07C631724925}" type="presOf" srcId="{782CF62C-DD6E-4644-BC1C-FAFD061F06A6}" destId="{00D2B55A-1873-4F72-B9D1-1F67A3151AF6}" srcOrd="0" destOrd="0" presId="urn:microsoft.com/office/officeart/2008/layout/LinedList"/>
    <dgm:cxn modelId="{421A3CDA-5E0D-4676-8ECA-A1D69112A6FF}" srcId="{8EA9412A-6B37-42E9-B260-8273C43EE47D}" destId="{782CF62C-DD6E-4644-BC1C-FAFD061F06A6}" srcOrd="2" destOrd="0" parTransId="{86199E5B-697A-4EC6-A43E-31E680CD4E65}" sibTransId="{43585081-7B8E-4692-96F1-D5586F4DD2FF}"/>
    <dgm:cxn modelId="{EF9CD65C-EE07-408F-BA20-C91FE8CEA869}" type="presParOf" srcId="{B2296477-6724-4027-85B9-5A223F7AB688}" destId="{0F63C88C-8967-4CA7-8712-2CAF9881F80C}" srcOrd="0" destOrd="0" presId="urn:microsoft.com/office/officeart/2008/layout/LinedList"/>
    <dgm:cxn modelId="{A1B9BAB4-E248-452A-BE11-942D0FE9D335}" type="presParOf" srcId="{B2296477-6724-4027-85B9-5A223F7AB688}" destId="{ECA9E42E-B3F7-4E85-93BF-F878CFB673C7}" srcOrd="1" destOrd="0" presId="urn:microsoft.com/office/officeart/2008/layout/LinedList"/>
    <dgm:cxn modelId="{F5F0F364-8321-45C9-B7EF-951CB8B30318}" type="presParOf" srcId="{ECA9E42E-B3F7-4E85-93BF-F878CFB673C7}" destId="{D4C02C31-3454-427B-9DE9-31B0286797A9}" srcOrd="0" destOrd="0" presId="urn:microsoft.com/office/officeart/2008/layout/LinedList"/>
    <dgm:cxn modelId="{7EB0D883-0C16-4056-A646-0375BF0F2E8A}" type="presParOf" srcId="{ECA9E42E-B3F7-4E85-93BF-F878CFB673C7}" destId="{DB364703-08E4-4432-9D40-503E40772DA9}" srcOrd="1" destOrd="0" presId="urn:microsoft.com/office/officeart/2008/layout/LinedList"/>
    <dgm:cxn modelId="{315D36C1-E62A-4B2A-BEC7-7CF45A257023}" type="presParOf" srcId="{B2296477-6724-4027-85B9-5A223F7AB688}" destId="{A668014F-9906-4C8D-A177-E0A5DF8B7FB6}" srcOrd="2" destOrd="0" presId="urn:microsoft.com/office/officeart/2008/layout/LinedList"/>
    <dgm:cxn modelId="{5A3D64EA-C517-44C8-A863-73ACBE2D5756}" type="presParOf" srcId="{B2296477-6724-4027-85B9-5A223F7AB688}" destId="{D8C3DBAC-8745-4FDB-A12D-12D91C51AEB4}" srcOrd="3" destOrd="0" presId="urn:microsoft.com/office/officeart/2008/layout/LinedList"/>
    <dgm:cxn modelId="{4EEC0122-5756-4582-93C6-177704DBDEFD}" type="presParOf" srcId="{D8C3DBAC-8745-4FDB-A12D-12D91C51AEB4}" destId="{4466717E-0166-4AC3-B961-23C25B86C0F5}" srcOrd="0" destOrd="0" presId="urn:microsoft.com/office/officeart/2008/layout/LinedList"/>
    <dgm:cxn modelId="{EDD036F9-E068-44E6-ACC8-167398B75D43}" type="presParOf" srcId="{D8C3DBAC-8745-4FDB-A12D-12D91C51AEB4}" destId="{AFDF5A89-1B53-4E7E-A2F7-7FA8C9F8C14E}" srcOrd="1" destOrd="0" presId="urn:microsoft.com/office/officeart/2008/layout/LinedList"/>
    <dgm:cxn modelId="{63414A94-AEAE-49F6-BCDD-B387551114F3}" type="presParOf" srcId="{B2296477-6724-4027-85B9-5A223F7AB688}" destId="{62FC7123-7C8A-4AF9-91DD-8D475879903C}" srcOrd="4" destOrd="0" presId="urn:microsoft.com/office/officeart/2008/layout/LinedList"/>
    <dgm:cxn modelId="{54B52A1D-22C0-4D23-AD88-986FB4376279}" type="presParOf" srcId="{B2296477-6724-4027-85B9-5A223F7AB688}" destId="{26967731-308F-41E5-9B67-C2AD8660DBBB}" srcOrd="5" destOrd="0" presId="urn:microsoft.com/office/officeart/2008/layout/LinedList"/>
    <dgm:cxn modelId="{22869721-9279-4F61-AFAA-8B82F2BE631C}" type="presParOf" srcId="{26967731-308F-41E5-9B67-C2AD8660DBBB}" destId="{00D2B55A-1873-4F72-B9D1-1F67A3151AF6}" srcOrd="0" destOrd="0" presId="urn:microsoft.com/office/officeart/2008/layout/LinedList"/>
    <dgm:cxn modelId="{9D755C53-C0E2-47A4-8808-F34CDE513D1D}" type="presParOf" srcId="{26967731-308F-41E5-9B67-C2AD8660DBBB}" destId="{C9CD4AE0-BE20-4617-A93C-34B145583D3E}" srcOrd="1" destOrd="0" presId="urn:microsoft.com/office/officeart/2008/layout/LinedList"/>
    <dgm:cxn modelId="{7CD98E9D-4EB1-4ED5-BC18-B3F351E02F58}" type="presParOf" srcId="{B2296477-6724-4027-85B9-5A223F7AB688}" destId="{631C7A5B-3496-460D-8102-691F6C158511}" srcOrd="6" destOrd="0" presId="urn:microsoft.com/office/officeart/2008/layout/LinedList"/>
    <dgm:cxn modelId="{9111CE59-25DC-4FBF-8F55-A01BF6D5F6C6}" type="presParOf" srcId="{B2296477-6724-4027-85B9-5A223F7AB688}" destId="{F0706F3E-0D69-4E55-8BCE-610FDFF6D09E}" srcOrd="7" destOrd="0" presId="urn:microsoft.com/office/officeart/2008/layout/LinedList"/>
    <dgm:cxn modelId="{1542412D-6AB4-49F6-B437-1334B0AC8411}" type="presParOf" srcId="{F0706F3E-0D69-4E55-8BCE-610FDFF6D09E}" destId="{69EE49F9-B43D-4AC3-B42B-730B287BA975}" srcOrd="0" destOrd="0" presId="urn:microsoft.com/office/officeart/2008/layout/LinedList"/>
    <dgm:cxn modelId="{3C01044F-5C0A-4D0A-9B51-176079D24864}" type="presParOf" srcId="{F0706F3E-0D69-4E55-8BCE-610FDFF6D09E}" destId="{3A04453E-E1B3-4AF6-93A3-D21650296503}" srcOrd="1" destOrd="0" presId="urn:microsoft.com/office/officeart/2008/layout/LinedList"/>
    <dgm:cxn modelId="{B0824D4C-5B05-4DE3-AE55-B337FD113080}" type="presParOf" srcId="{B2296477-6724-4027-85B9-5A223F7AB688}" destId="{8C7465D8-1B6E-4BCA-AF4A-80AA34B6A8ED}" srcOrd="8" destOrd="0" presId="urn:microsoft.com/office/officeart/2008/layout/LinedList"/>
    <dgm:cxn modelId="{FDEDFBA5-4160-4A76-B9DE-44BEA3D43C0B}" type="presParOf" srcId="{B2296477-6724-4027-85B9-5A223F7AB688}" destId="{7DE6B111-35E4-40DB-8128-EE0E3961AA85}" srcOrd="9" destOrd="0" presId="urn:microsoft.com/office/officeart/2008/layout/LinedList"/>
    <dgm:cxn modelId="{83B3F982-FD02-42BC-881A-87077AE1FC88}" type="presParOf" srcId="{7DE6B111-35E4-40DB-8128-EE0E3961AA85}" destId="{A4ABA77A-8B51-452D-8258-863395C27FC4}" srcOrd="0" destOrd="0" presId="urn:microsoft.com/office/officeart/2008/layout/LinedList"/>
    <dgm:cxn modelId="{F6012AE1-9C31-4314-BC1D-42C77BFEB53E}" type="presParOf" srcId="{7DE6B111-35E4-40DB-8128-EE0E3961AA85}" destId="{7844A977-29FE-479D-B403-429AE5C123F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25470B-BAFA-4E7C-9754-442D89A954D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41A3DC5-3458-42BF-AED6-6B2C4BF4DF22}">
      <dgm:prSet/>
      <dgm:spPr/>
      <dgm:t>
        <a:bodyPr/>
        <a:lstStyle/>
        <a:p>
          <a:r>
            <a:rPr lang="en-US" b="1" dirty="0">
              <a:solidFill>
                <a:schemeClr val="tx1"/>
              </a:solidFill>
            </a:rPr>
            <a:t>Process of seeking a Literary agent</a:t>
          </a:r>
        </a:p>
      </dgm:t>
    </dgm:pt>
    <dgm:pt modelId="{5FB9D77D-71BA-406A-A549-4DFB4D28546B}" type="parTrans" cxnId="{B95500DD-97C1-4DBC-9538-A356AD8C8E17}">
      <dgm:prSet/>
      <dgm:spPr/>
      <dgm:t>
        <a:bodyPr/>
        <a:lstStyle/>
        <a:p>
          <a:endParaRPr lang="en-US" b="1">
            <a:solidFill>
              <a:schemeClr val="tx1"/>
            </a:solidFill>
          </a:endParaRPr>
        </a:p>
      </dgm:t>
    </dgm:pt>
    <dgm:pt modelId="{72A7338C-169E-4210-A170-F771314ED79A}" type="sibTrans" cxnId="{B95500DD-97C1-4DBC-9538-A356AD8C8E17}">
      <dgm:prSet/>
      <dgm:spPr/>
      <dgm:t>
        <a:bodyPr/>
        <a:lstStyle/>
        <a:p>
          <a:endParaRPr lang="en-US" b="1">
            <a:solidFill>
              <a:schemeClr val="tx1"/>
            </a:solidFill>
          </a:endParaRPr>
        </a:p>
      </dgm:t>
    </dgm:pt>
    <dgm:pt modelId="{F0FC99F7-91A0-4FD7-BB68-AF032A4324BA}">
      <dgm:prSet/>
      <dgm:spPr/>
      <dgm:t>
        <a:bodyPr/>
        <a:lstStyle/>
        <a:p>
          <a:r>
            <a:rPr lang="en-US" b="1">
              <a:solidFill>
                <a:schemeClr val="tx1"/>
              </a:solidFill>
            </a:rPr>
            <a:t>Required if want to submit to publisher</a:t>
          </a:r>
        </a:p>
      </dgm:t>
    </dgm:pt>
    <dgm:pt modelId="{0A4A76F6-BB1A-4640-9397-2F1A579C5C96}" type="parTrans" cxnId="{0CAD8039-D785-452C-A1A8-3590A3789FAF}">
      <dgm:prSet/>
      <dgm:spPr/>
      <dgm:t>
        <a:bodyPr/>
        <a:lstStyle/>
        <a:p>
          <a:endParaRPr lang="en-US" b="1">
            <a:solidFill>
              <a:schemeClr val="tx1"/>
            </a:solidFill>
          </a:endParaRPr>
        </a:p>
      </dgm:t>
    </dgm:pt>
    <dgm:pt modelId="{987CC296-5700-4AC8-9811-3DB4AD59A6A8}" type="sibTrans" cxnId="{0CAD8039-D785-452C-A1A8-3590A3789FAF}">
      <dgm:prSet/>
      <dgm:spPr/>
      <dgm:t>
        <a:bodyPr/>
        <a:lstStyle/>
        <a:p>
          <a:endParaRPr lang="en-US" b="1">
            <a:solidFill>
              <a:schemeClr val="tx1"/>
            </a:solidFill>
          </a:endParaRPr>
        </a:p>
      </dgm:t>
    </dgm:pt>
    <dgm:pt modelId="{962B47E8-DA0C-474D-B639-EA2F2948ED53}">
      <dgm:prSet/>
      <dgm:spPr/>
      <dgm:t>
        <a:bodyPr/>
        <a:lstStyle/>
        <a:p>
          <a:r>
            <a:rPr lang="en-US" b="1">
              <a:solidFill>
                <a:schemeClr val="tx1"/>
              </a:solidFill>
            </a:rPr>
            <a:t>Email is appropriate, one page, single space</a:t>
          </a:r>
        </a:p>
      </dgm:t>
    </dgm:pt>
    <dgm:pt modelId="{BA94B4FC-DF40-41CB-BA7F-7EE94EBDEECD}" type="parTrans" cxnId="{E95DBDB5-F0F7-443C-BBB7-3AFDDE9CFC31}">
      <dgm:prSet/>
      <dgm:spPr/>
      <dgm:t>
        <a:bodyPr/>
        <a:lstStyle/>
        <a:p>
          <a:endParaRPr lang="en-US" b="1">
            <a:solidFill>
              <a:schemeClr val="tx1"/>
            </a:solidFill>
          </a:endParaRPr>
        </a:p>
      </dgm:t>
    </dgm:pt>
    <dgm:pt modelId="{5D5C0BD0-E0EE-4495-B846-B3FADC71B6C3}" type="sibTrans" cxnId="{E95DBDB5-F0F7-443C-BBB7-3AFDDE9CFC31}">
      <dgm:prSet/>
      <dgm:spPr/>
      <dgm:t>
        <a:bodyPr/>
        <a:lstStyle/>
        <a:p>
          <a:endParaRPr lang="en-US" b="1">
            <a:solidFill>
              <a:schemeClr val="tx1"/>
            </a:solidFill>
          </a:endParaRPr>
        </a:p>
      </dgm:t>
    </dgm:pt>
    <dgm:pt modelId="{30A43078-CC11-4335-BE41-EF64637248CA}">
      <dgm:prSet/>
      <dgm:spPr/>
      <dgm:t>
        <a:bodyPr/>
        <a:lstStyle/>
        <a:p>
          <a:r>
            <a:rPr lang="en-US" b="1">
              <a:solidFill>
                <a:schemeClr val="tx1"/>
              </a:solidFill>
            </a:rPr>
            <a:t>Embed the query and synopsis together into the body of the email</a:t>
          </a:r>
        </a:p>
      </dgm:t>
    </dgm:pt>
    <dgm:pt modelId="{5E5466A4-B059-47A7-8515-5BB06838CE3C}" type="parTrans" cxnId="{7AC5868F-0978-41EC-B0A6-DCC03E6FDBEB}">
      <dgm:prSet/>
      <dgm:spPr/>
      <dgm:t>
        <a:bodyPr/>
        <a:lstStyle/>
        <a:p>
          <a:endParaRPr lang="en-US" b="1">
            <a:solidFill>
              <a:schemeClr val="tx1"/>
            </a:solidFill>
          </a:endParaRPr>
        </a:p>
      </dgm:t>
    </dgm:pt>
    <dgm:pt modelId="{CC4EE933-CE32-40A6-9A5E-4B12E6E7BBFD}" type="sibTrans" cxnId="{7AC5868F-0978-41EC-B0A6-DCC03E6FDBEB}">
      <dgm:prSet/>
      <dgm:spPr/>
      <dgm:t>
        <a:bodyPr/>
        <a:lstStyle/>
        <a:p>
          <a:endParaRPr lang="en-US" b="1">
            <a:solidFill>
              <a:schemeClr val="tx1"/>
            </a:solidFill>
          </a:endParaRPr>
        </a:p>
      </dgm:t>
    </dgm:pt>
    <dgm:pt modelId="{D1A745AD-A178-4454-8D14-F777B4BA5433}">
      <dgm:prSet/>
      <dgm:spPr/>
      <dgm:t>
        <a:bodyPr/>
        <a:lstStyle/>
        <a:p>
          <a:r>
            <a:rPr lang="en-US" b="1">
              <a:solidFill>
                <a:schemeClr val="tx1"/>
              </a:solidFill>
            </a:rPr>
            <a:t>Greeting, introduce self, metadata (word count, genre,POV, comp books should be current &lt;2yrs)</a:t>
          </a:r>
        </a:p>
      </dgm:t>
    </dgm:pt>
    <dgm:pt modelId="{F7BF1CE3-8933-4F2C-BDF4-FA62903404CE}" type="parTrans" cxnId="{A580DD23-E86E-44CE-ACF9-303EF32DEDC9}">
      <dgm:prSet/>
      <dgm:spPr/>
      <dgm:t>
        <a:bodyPr/>
        <a:lstStyle/>
        <a:p>
          <a:endParaRPr lang="en-US" b="1">
            <a:solidFill>
              <a:schemeClr val="tx1"/>
            </a:solidFill>
          </a:endParaRPr>
        </a:p>
      </dgm:t>
    </dgm:pt>
    <dgm:pt modelId="{224AD16A-14D2-42A8-984E-C8E5A68B4330}" type="sibTrans" cxnId="{A580DD23-E86E-44CE-ACF9-303EF32DEDC9}">
      <dgm:prSet/>
      <dgm:spPr/>
      <dgm:t>
        <a:bodyPr/>
        <a:lstStyle/>
        <a:p>
          <a:endParaRPr lang="en-US" b="1">
            <a:solidFill>
              <a:schemeClr val="tx1"/>
            </a:solidFill>
          </a:endParaRPr>
        </a:p>
      </dgm:t>
    </dgm:pt>
    <dgm:pt modelId="{C9C26C6D-F734-4020-8BD2-B0F91939DFF8}">
      <dgm:prSet/>
      <dgm:spPr/>
      <dgm:t>
        <a:bodyPr/>
        <a:lstStyle/>
        <a:p>
          <a:r>
            <a:rPr lang="en-US" b="1">
              <a:solidFill>
                <a:schemeClr val="tx1"/>
              </a:solidFill>
            </a:rPr>
            <a:t>Hook, one line pitch</a:t>
          </a:r>
        </a:p>
      </dgm:t>
    </dgm:pt>
    <dgm:pt modelId="{DEDDE21F-8E64-43DF-ADC5-2A277478A3F3}" type="parTrans" cxnId="{239D353A-D27C-4E96-9DCA-745181343DDD}">
      <dgm:prSet/>
      <dgm:spPr/>
      <dgm:t>
        <a:bodyPr/>
        <a:lstStyle/>
        <a:p>
          <a:endParaRPr lang="en-US" b="1">
            <a:solidFill>
              <a:schemeClr val="tx1"/>
            </a:solidFill>
          </a:endParaRPr>
        </a:p>
      </dgm:t>
    </dgm:pt>
    <dgm:pt modelId="{8FCBEF72-FA65-4A57-8445-B6E476725653}" type="sibTrans" cxnId="{239D353A-D27C-4E96-9DCA-745181343DDD}">
      <dgm:prSet/>
      <dgm:spPr/>
      <dgm:t>
        <a:bodyPr/>
        <a:lstStyle/>
        <a:p>
          <a:endParaRPr lang="en-US" b="1">
            <a:solidFill>
              <a:schemeClr val="tx1"/>
            </a:solidFill>
          </a:endParaRPr>
        </a:p>
      </dgm:t>
    </dgm:pt>
    <dgm:pt modelId="{0DED3984-2E08-4F06-8C10-06B109880CAA}">
      <dgm:prSet/>
      <dgm:spPr/>
      <dgm:t>
        <a:bodyPr/>
        <a:lstStyle/>
        <a:p>
          <a:r>
            <a:rPr lang="en-US" b="1">
              <a:solidFill>
                <a:schemeClr val="tx1"/>
              </a:solidFill>
            </a:rPr>
            <a:t>Manuscript synopsis, book cover</a:t>
          </a:r>
        </a:p>
      </dgm:t>
    </dgm:pt>
    <dgm:pt modelId="{4727324E-C9BC-45EE-BB17-BD36A3FC28FB}" type="parTrans" cxnId="{C5034B06-EE1D-4AC8-9C35-0E6AF192234D}">
      <dgm:prSet/>
      <dgm:spPr/>
      <dgm:t>
        <a:bodyPr/>
        <a:lstStyle/>
        <a:p>
          <a:endParaRPr lang="en-US" b="1">
            <a:solidFill>
              <a:schemeClr val="tx1"/>
            </a:solidFill>
          </a:endParaRPr>
        </a:p>
      </dgm:t>
    </dgm:pt>
    <dgm:pt modelId="{7A5795A0-5F63-4605-BDDA-1C256E8557A2}" type="sibTrans" cxnId="{C5034B06-EE1D-4AC8-9C35-0E6AF192234D}">
      <dgm:prSet/>
      <dgm:spPr/>
      <dgm:t>
        <a:bodyPr/>
        <a:lstStyle/>
        <a:p>
          <a:endParaRPr lang="en-US" b="1">
            <a:solidFill>
              <a:schemeClr val="tx1"/>
            </a:solidFill>
          </a:endParaRPr>
        </a:p>
      </dgm:t>
    </dgm:pt>
    <dgm:pt modelId="{21CDA2B7-820C-45B9-A4FA-24CF20F44617}">
      <dgm:prSet/>
      <dgm:spPr/>
      <dgm:t>
        <a:bodyPr/>
        <a:lstStyle/>
        <a:p>
          <a:r>
            <a:rPr lang="en-US" b="1">
              <a:solidFill>
                <a:schemeClr val="tx1"/>
              </a:solidFill>
            </a:rPr>
            <a:t>Short Biography, publishing credential</a:t>
          </a:r>
        </a:p>
      </dgm:t>
    </dgm:pt>
    <dgm:pt modelId="{7A0F4EB1-093A-4E9A-816C-DAE5FAB3B65E}" type="parTrans" cxnId="{3F90DD60-C3CB-43F1-80BB-893EBE7C63EE}">
      <dgm:prSet/>
      <dgm:spPr/>
      <dgm:t>
        <a:bodyPr/>
        <a:lstStyle/>
        <a:p>
          <a:endParaRPr lang="en-US" b="1">
            <a:solidFill>
              <a:schemeClr val="tx1"/>
            </a:solidFill>
          </a:endParaRPr>
        </a:p>
      </dgm:t>
    </dgm:pt>
    <dgm:pt modelId="{3CAD4C13-3856-452B-9473-6DB3E4EC34B5}" type="sibTrans" cxnId="{3F90DD60-C3CB-43F1-80BB-893EBE7C63EE}">
      <dgm:prSet/>
      <dgm:spPr/>
      <dgm:t>
        <a:bodyPr/>
        <a:lstStyle/>
        <a:p>
          <a:endParaRPr lang="en-US" b="1">
            <a:solidFill>
              <a:schemeClr val="tx1"/>
            </a:solidFill>
          </a:endParaRPr>
        </a:p>
      </dgm:t>
    </dgm:pt>
    <dgm:pt modelId="{F1EACA4E-83E7-49D3-ACDA-6AD8C19616F8}">
      <dgm:prSet/>
      <dgm:spPr/>
      <dgm:t>
        <a:bodyPr/>
        <a:lstStyle/>
        <a:p>
          <a:r>
            <a:rPr lang="en-US" b="1" dirty="0">
              <a:solidFill>
                <a:schemeClr val="tx1"/>
              </a:solidFill>
            </a:rPr>
            <a:t>Closing</a:t>
          </a:r>
        </a:p>
      </dgm:t>
    </dgm:pt>
    <dgm:pt modelId="{A390AA8F-D31B-4D37-9DBC-B8404FD4469E}" type="parTrans" cxnId="{B026CDBA-A73B-4398-B65B-94E5457A3630}">
      <dgm:prSet/>
      <dgm:spPr/>
      <dgm:t>
        <a:bodyPr/>
        <a:lstStyle/>
        <a:p>
          <a:endParaRPr lang="en-US" b="1">
            <a:solidFill>
              <a:schemeClr val="tx1"/>
            </a:solidFill>
          </a:endParaRPr>
        </a:p>
      </dgm:t>
    </dgm:pt>
    <dgm:pt modelId="{98B07955-3AFC-4AA9-9ED7-4A3541942DFA}" type="sibTrans" cxnId="{B026CDBA-A73B-4398-B65B-94E5457A3630}">
      <dgm:prSet/>
      <dgm:spPr/>
      <dgm:t>
        <a:bodyPr/>
        <a:lstStyle/>
        <a:p>
          <a:endParaRPr lang="en-US" b="1">
            <a:solidFill>
              <a:schemeClr val="tx1"/>
            </a:solidFill>
          </a:endParaRPr>
        </a:p>
      </dgm:t>
    </dgm:pt>
    <dgm:pt modelId="{F3DDE6D8-02DA-4492-8AB5-6EB8505DE503}" type="pres">
      <dgm:prSet presAssocID="{DC25470B-BAFA-4E7C-9754-442D89A954DE}" presName="vert0" presStyleCnt="0">
        <dgm:presLayoutVars>
          <dgm:dir/>
          <dgm:animOne val="branch"/>
          <dgm:animLvl val="lvl"/>
        </dgm:presLayoutVars>
      </dgm:prSet>
      <dgm:spPr/>
    </dgm:pt>
    <dgm:pt modelId="{B916C3CF-2198-4B0C-BC62-D38B97BF38F0}" type="pres">
      <dgm:prSet presAssocID="{B41A3DC5-3458-42BF-AED6-6B2C4BF4DF22}" presName="thickLine" presStyleLbl="alignNode1" presStyleIdx="0" presStyleCnt="9"/>
      <dgm:spPr/>
    </dgm:pt>
    <dgm:pt modelId="{FF143CAF-9BC4-482E-8E1C-2CD4015C769E}" type="pres">
      <dgm:prSet presAssocID="{B41A3DC5-3458-42BF-AED6-6B2C4BF4DF22}" presName="horz1" presStyleCnt="0"/>
      <dgm:spPr/>
    </dgm:pt>
    <dgm:pt modelId="{B4CCEBF9-4592-4B67-84A6-B5D91A82D15A}" type="pres">
      <dgm:prSet presAssocID="{B41A3DC5-3458-42BF-AED6-6B2C4BF4DF22}" presName="tx1" presStyleLbl="revTx" presStyleIdx="0" presStyleCnt="9"/>
      <dgm:spPr/>
    </dgm:pt>
    <dgm:pt modelId="{85D06367-14DD-4D6B-87B2-A3B572901DFD}" type="pres">
      <dgm:prSet presAssocID="{B41A3DC5-3458-42BF-AED6-6B2C4BF4DF22}" presName="vert1" presStyleCnt="0"/>
      <dgm:spPr/>
    </dgm:pt>
    <dgm:pt modelId="{1FFEBB4F-2322-4C27-B6B9-F06E4B560E90}" type="pres">
      <dgm:prSet presAssocID="{F0FC99F7-91A0-4FD7-BB68-AF032A4324BA}" presName="thickLine" presStyleLbl="alignNode1" presStyleIdx="1" presStyleCnt="9"/>
      <dgm:spPr/>
    </dgm:pt>
    <dgm:pt modelId="{DFCA8224-28C8-4813-8FCE-6F13B9BD4593}" type="pres">
      <dgm:prSet presAssocID="{F0FC99F7-91A0-4FD7-BB68-AF032A4324BA}" presName="horz1" presStyleCnt="0"/>
      <dgm:spPr/>
    </dgm:pt>
    <dgm:pt modelId="{73F0C55B-8D1F-4959-824A-2839DB37A1D2}" type="pres">
      <dgm:prSet presAssocID="{F0FC99F7-91A0-4FD7-BB68-AF032A4324BA}" presName="tx1" presStyleLbl="revTx" presStyleIdx="1" presStyleCnt="9"/>
      <dgm:spPr/>
    </dgm:pt>
    <dgm:pt modelId="{6D1B1BE3-C501-454A-A00C-7D7FF0BAEB05}" type="pres">
      <dgm:prSet presAssocID="{F0FC99F7-91A0-4FD7-BB68-AF032A4324BA}" presName="vert1" presStyleCnt="0"/>
      <dgm:spPr/>
    </dgm:pt>
    <dgm:pt modelId="{071CC01B-0D6A-491A-9E76-08CCFF2D10BB}" type="pres">
      <dgm:prSet presAssocID="{962B47E8-DA0C-474D-B639-EA2F2948ED53}" presName="thickLine" presStyleLbl="alignNode1" presStyleIdx="2" presStyleCnt="9"/>
      <dgm:spPr/>
    </dgm:pt>
    <dgm:pt modelId="{399E6B12-96DD-472C-94BC-D12DF37E8D55}" type="pres">
      <dgm:prSet presAssocID="{962B47E8-DA0C-474D-B639-EA2F2948ED53}" presName="horz1" presStyleCnt="0"/>
      <dgm:spPr/>
    </dgm:pt>
    <dgm:pt modelId="{DCCC82AB-8C32-4FB0-9A7E-6CA023B28495}" type="pres">
      <dgm:prSet presAssocID="{962B47E8-DA0C-474D-B639-EA2F2948ED53}" presName="tx1" presStyleLbl="revTx" presStyleIdx="2" presStyleCnt="9"/>
      <dgm:spPr/>
    </dgm:pt>
    <dgm:pt modelId="{E8240D5F-7E77-4445-85BA-F6C86E986585}" type="pres">
      <dgm:prSet presAssocID="{962B47E8-DA0C-474D-B639-EA2F2948ED53}" presName="vert1" presStyleCnt="0"/>
      <dgm:spPr/>
    </dgm:pt>
    <dgm:pt modelId="{4AEAB345-E846-4EAC-AA27-5E038CFADF9F}" type="pres">
      <dgm:prSet presAssocID="{30A43078-CC11-4335-BE41-EF64637248CA}" presName="thickLine" presStyleLbl="alignNode1" presStyleIdx="3" presStyleCnt="9"/>
      <dgm:spPr/>
    </dgm:pt>
    <dgm:pt modelId="{76CD0986-DE69-435F-88AD-0DF79D5B0F99}" type="pres">
      <dgm:prSet presAssocID="{30A43078-CC11-4335-BE41-EF64637248CA}" presName="horz1" presStyleCnt="0"/>
      <dgm:spPr/>
    </dgm:pt>
    <dgm:pt modelId="{A250FDFC-627F-4BC0-A213-C914B8C78A32}" type="pres">
      <dgm:prSet presAssocID="{30A43078-CC11-4335-BE41-EF64637248CA}" presName="tx1" presStyleLbl="revTx" presStyleIdx="3" presStyleCnt="9"/>
      <dgm:spPr/>
    </dgm:pt>
    <dgm:pt modelId="{E93A067C-71AD-4E8A-ABA8-ECC4EA9EEBA8}" type="pres">
      <dgm:prSet presAssocID="{30A43078-CC11-4335-BE41-EF64637248CA}" presName="vert1" presStyleCnt="0"/>
      <dgm:spPr/>
    </dgm:pt>
    <dgm:pt modelId="{3650CA33-7374-46F0-BB93-6ED34B5D215D}" type="pres">
      <dgm:prSet presAssocID="{D1A745AD-A178-4454-8D14-F777B4BA5433}" presName="thickLine" presStyleLbl="alignNode1" presStyleIdx="4" presStyleCnt="9"/>
      <dgm:spPr/>
    </dgm:pt>
    <dgm:pt modelId="{69A70F1F-B60B-4936-9F55-8CDD3099848A}" type="pres">
      <dgm:prSet presAssocID="{D1A745AD-A178-4454-8D14-F777B4BA5433}" presName="horz1" presStyleCnt="0"/>
      <dgm:spPr/>
    </dgm:pt>
    <dgm:pt modelId="{B73965CF-2DD1-4B64-BF53-A7D241581B96}" type="pres">
      <dgm:prSet presAssocID="{D1A745AD-A178-4454-8D14-F777B4BA5433}" presName="tx1" presStyleLbl="revTx" presStyleIdx="4" presStyleCnt="9"/>
      <dgm:spPr/>
    </dgm:pt>
    <dgm:pt modelId="{84A1ED1A-A179-4B74-9D15-BB77F29EF440}" type="pres">
      <dgm:prSet presAssocID="{D1A745AD-A178-4454-8D14-F777B4BA5433}" presName="vert1" presStyleCnt="0"/>
      <dgm:spPr/>
    </dgm:pt>
    <dgm:pt modelId="{9A8E2A1D-8C80-4F7C-9072-E6F3D0E0132B}" type="pres">
      <dgm:prSet presAssocID="{C9C26C6D-F734-4020-8BD2-B0F91939DFF8}" presName="thickLine" presStyleLbl="alignNode1" presStyleIdx="5" presStyleCnt="9"/>
      <dgm:spPr/>
    </dgm:pt>
    <dgm:pt modelId="{C793AFDD-52ED-49BB-BE72-A74511EBA28F}" type="pres">
      <dgm:prSet presAssocID="{C9C26C6D-F734-4020-8BD2-B0F91939DFF8}" presName="horz1" presStyleCnt="0"/>
      <dgm:spPr/>
    </dgm:pt>
    <dgm:pt modelId="{617B8FF0-4749-431A-8261-D4175C1D6BBA}" type="pres">
      <dgm:prSet presAssocID="{C9C26C6D-F734-4020-8BD2-B0F91939DFF8}" presName="tx1" presStyleLbl="revTx" presStyleIdx="5" presStyleCnt="9"/>
      <dgm:spPr/>
    </dgm:pt>
    <dgm:pt modelId="{91790837-EC0B-4CED-B792-AFBD29AEB7A0}" type="pres">
      <dgm:prSet presAssocID="{C9C26C6D-F734-4020-8BD2-B0F91939DFF8}" presName="vert1" presStyleCnt="0"/>
      <dgm:spPr/>
    </dgm:pt>
    <dgm:pt modelId="{30C3BFCC-3CE6-4439-8513-A849A84F30E1}" type="pres">
      <dgm:prSet presAssocID="{0DED3984-2E08-4F06-8C10-06B109880CAA}" presName="thickLine" presStyleLbl="alignNode1" presStyleIdx="6" presStyleCnt="9"/>
      <dgm:spPr/>
    </dgm:pt>
    <dgm:pt modelId="{E32DC19C-E72A-4A40-9B1C-A6718200A3FF}" type="pres">
      <dgm:prSet presAssocID="{0DED3984-2E08-4F06-8C10-06B109880CAA}" presName="horz1" presStyleCnt="0"/>
      <dgm:spPr/>
    </dgm:pt>
    <dgm:pt modelId="{8BA2DC0F-DF62-450F-87F2-D850BCD87E21}" type="pres">
      <dgm:prSet presAssocID="{0DED3984-2E08-4F06-8C10-06B109880CAA}" presName="tx1" presStyleLbl="revTx" presStyleIdx="6" presStyleCnt="9"/>
      <dgm:spPr/>
    </dgm:pt>
    <dgm:pt modelId="{D2A026DE-40A7-4EBC-BB6E-F63DAB1A313C}" type="pres">
      <dgm:prSet presAssocID="{0DED3984-2E08-4F06-8C10-06B109880CAA}" presName="vert1" presStyleCnt="0"/>
      <dgm:spPr/>
    </dgm:pt>
    <dgm:pt modelId="{E80B39AA-10BF-4477-B58B-08A4B4B1094A}" type="pres">
      <dgm:prSet presAssocID="{21CDA2B7-820C-45B9-A4FA-24CF20F44617}" presName="thickLine" presStyleLbl="alignNode1" presStyleIdx="7" presStyleCnt="9"/>
      <dgm:spPr/>
    </dgm:pt>
    <dgm:pt modelId="{8AE677A6-F018-48D6-8C2F-3806D0532F27}" type="pres">
      <dgm:prSet presAssocID="{21CDA2B7-820C-45B9-A4FA-24CF20F44617}" presName="horz1" presStyleCnt="0"/>
      <dgm:spPr/>
    </dgm:pt>
    <dgm:pt modelId="{524949DE-836F-4BE5-96DF-35141FC37420}" type="pres">
      <dgm:prSet presAssocID="{21CDA2B7-820C-45B9-A4FA-24CF20F44617}" presName="tx1" presStyleLbl="revTx" presStyleIdx="7" presStyleCnt="9"/>
      <dgm:spPr/>
    </dgm:pt>
    <dgm:pt modelId="{E3AE388D-331C-41CC-A735-8405D8E62747}" type="pres">
      <dgm:prSet presAssocID="{21CDA2B7-820C-45B9-A4FA-24CF20F44617}" presName="vert1" presStyleCnt="0"/>
      <dgm:spPr/>
    </dgm:pt>
    <dgm:pt modelId="{CC1A58E9-2D00-4AD2-8581-B9F8A87B5EBB}" type="pres">
      <dgm:prSet presAssocID="{F1EACA4E-83E7-49D3-ACDA-6AD8C19616F8}" presName="thickLine" presStyleLbl="alignNode1" presStyleIdx="8" presStyleCnt="9"/>
      <dgm:spPr/>
    </dgm:pt>
    <dgm:pt modelId="{7F6A0A94-2224-4E83-B24E-77A725E24849}" type="pres">
      <dgm:prSet presAssocID="{F1EACA4E-83E7-49D3-ACDA-6AD8C19616F8}" presName="horz1" presStyleCnt="0"/>
      <dgm:spPr/>
    </dgm:pt>
    <dgm:pt modelId="{2330DCC3-4FDE-4577-B3B8-C4D9FAA058D1}" type="pres">
      <dgm:prSet presAssocID="{F1EACA4E-83E7-49D3-ACDA-6AD8C19616F8}" presName="tx1" presStyleLbl="revTx" presStyleIdx="8" presStyleCnt="9"/>
      <dgm:spPr/>
    </dgm:pt>
    <dgm:pt modelId="{A8CFECEC-1AC0-44DA-9181-8699A1783247}" type="pres">
      <dgm:prSet presAssocID="{F1EACA4E-83E7-49D3-ACDA-6AD8C19616F8}" presName="vert1" presStyleCnt="0"/>
      <dgm:spPr/>
    </dgm:pt>
  </dgm:ptLst>
  <dgm:cxnLst>
    <dgm:cxn modelId="{C5034B06-EE1D-4AC8-9C35-0E6AF192234D}" srcId="{DC25470B-BAFA-4E7C-9754-442D89A954DE}" destId="{0DED3984-2E08-4F06-8C10-06B109880CAA}" srcOrd="6" destOrd="0" parTransId="{4727324E-C9BC-45EE-BB17-BD36A3FC28FB}" sibTransId="{7A5795A0-5F63-4605-BDDA-1C256E8557A2}"/>
    <dgm:cxn modelId="{A580DD23-E86E-44CE-ACF9-303EF32DEDC9}" srcId="{DC25470B-BAFA-4E7C-9754-442D89A954DE}" destId="{D1A745AD-A178-4454-8D14-F777B4BA5433}" srcOrd="4" destOrd="0" parTransId="{F7BF1CE3-8933-4F2C-BDF4-FA62903404CE}" sibTransId="{224AD16A-14D2-42A8-984E-C8E5A68B4330}"/>
    <dgm:cxn modelId="{93612E33-A40B-4E7D-A8F4-109E482B5036}" type="presOf" srcId="{F0FC99F7-91A0-4FD7-BB68-AF032A4324BA}" destId="{73F0C55B-8D1F-4959-824A-2839DB37A1D2}" srcOrd="0" destOrd="0" presId="urn:microsoft.com/office/officeart/2008/layout/LinedList"/>
    <dgm:cxn modelId="{0CAD8039-D785-452C-A1A8-3590A3789FAF}" srcId="{DC25470B-BAFA-4E7C-9754-442D89A954DE}" destId="{F0FC99F7-91A0-4FD7-BB68-AF032A4324BA}" srcOrd="1" destOrd="0" parTransId="{0A4A76F6-BB1A-4640-9397-2F1A579C5C96}" sibTransId="{987CC296-5700-4AC8-9811-3DB4AD59A6A8}"/>
    <dgm:cxn modelId="{239D353A-D27C-4E96-9DCA-745181343DDD}" srcId="{DC25470B-BAFA-4E7C-9754-442D89A954DE}" destId="{C9C26C6D-F734-4020-8BD2-B0F91939DFF8}" srcOrd="5" destOrd="0" parTransId="{DEDDE21F-8E64-43DF-ADC5-2A277478A3F3}" sibTransId="{8FCBEF72-FA65-4A57-8445-B6E476725653}"/>
    <dgm:cxn modelId="{3F90DD60-C3CB-43F1-80BB-893EBE7C63EE}" srcId="{DC25470B-BAFA-4E7C-9754-442D89A954DE}" destId="{21CDA2B7-820C-45B9-A4FA-24CF20F44617}" srcOrd="7" destOrd="0" parTransId="{7A0F4EB1-093A-4E9A-816C-DAE5FAB3B65E}" sibTransId="{3CAD4C13-3856-452B-9473-6DB3E4EC34B5}"/>
    <dgm:cxn modelId="{823F3048-1D19-4390-B020-1EB02E98AB80}" type="presOf" srcId="{DC25470B-BAFA-4E7C-9754-442D89A954DE}" destId="{F3DDE6D8-02DA-4492-8AB5-6EB8505DE503}" srcOrd="0" destOrd="0" presId="urn:microsoft.com/office/officeart/2008/layout/LinedList"/>
    <dgm:cxn modelId="{A50F627A-29F4-4CCB-95B9-63817894499E}" type="presOf" srcId="{962B47E8-DA0C-474D-B639-EA2F2948ED53}" destId="{DCCC82AB-8C32-4FB0-9A7E-6CA023B28495}" srcOrd="0" destOrd="0" presId="urn:microsoft.com/office/officeart/2008/layout/LinedList"/>
    <dgm:cxn modelId="{E469BB7D-977B-4115-8128-79F09972C401}" type="presOf" srcId="{B41A3DC5-3458-42BF-AED6-6B2C4BF4DF22}" destId="{B4CCEBF9-4592-4B67-84A6-B5D91A82D15A}" srcOrd="0" destOrd="0" presId="urn:microsoft.com/office/officeart/2008/layout/LinedList"/>
    <dgm:cxn modelId="{7AC5868F-0978-41EC-B0A6-DCC03E6FDBEB}" srcId="{DC25470B-BAFA-4E7C-9754-442D89A954DE}" destId="{30A43078-CC11-4335-BE41-EF64637248CA}" srcOrd="3" destOrd="0" parTransId="{5E5466A4-B059-47A7-8515-5BB06838CE3C}" sibTransId="{CC4EE933-CE32-40A6-9A5E-4B12E6E7BBFD}"/>
    <dgm:cxn modelId="{8D2AE3AC-67E7-48DE-B2D5-DA53308633A7}" type="presOf" srcId="{C9C26C6D-F734-4020-8BD2-B0F91939DFF8}" destId="{617B8FF0-4749-431A-8261-D4175C1D6BBA}" srcOrd="0" destOrd="0" presId="urn:microsoft.com/office/officeart/2008/layout/LinedList"/>
    <dgm:cxn modelId="{AAB582B3-197F-4470-ACEF-FA847A31108A}" type="presOf" srcId="{21CDA2B7-820C-45B9-A4FA-24CF20F44617}" destId="{524949DE-836F-4BE5-96DF-35141FC37420}" srcOrd="0" destOrd="0" presId="urn:microsoft.com/office/officeart/2008/layout/LinedList"/>
    <dgm:cxn modelId="{E95DBDB5-F0F7-443C-BBB7-3AFDDE9CFC31}" srcId="{DC25470B-BAFA-4E7C-9754-442D89A954DE}" destId="{962B47E8-DA0C-474D-B639-EA2F2948ED53}" srcOrd="2" destOrd="0" parTransId="{BA94B4FC-DF40-41CB-BA7F-7EE94EBDEECD}" sibTransId="{5D5C0BD0-E0EE-4495-B846-B3FADC71B6C3}"/>
    <dgm:cxn modelId="{B026CDBA-A73B-4398-B65B-94E5457A3630}" srcId="{DC25470B-BAFA-4E7C-9754-442D89A954DE}" destId="{F1EACA4E-83E7-49D3-ACDA-6AD8C19616F8}" srcOrd="8" destOrd="0" parTransId="{A390AA8F-D31B-4D37-9DBC-B8404FD4469E}" sibTransId="{98B07955-3AFC-4AA9-9ED7-4A3541942DFA}"/>
    <dgm:cxn modelId="{C52410CE-20E3-4E82-AEAC-39A4CB4317E1}" type="presOf" srcId="{F1EACA4E-83E7-49D3-ACDA-6AD8C19616F8}" destId="{2330DCC3-4FDE-4577-B3B8-C4D9FAA058D1}" srcOrd="0" destOrd="0" presId="urn:microsoft.com/office/officeart/2008/layout/LinedList"/>
    <dgm:cxn modelId="{B95500DD-97C1-4DBC-9538-A356AD8C8E17}" srcId="{DC25470B-BAFA-4E7C-9754-442D89A954DE}" destId="{B41A3DC5-3458-42BF-AED6-6B2C4BF4DF22}" srcOrd="0" destOrd="0" parTransId="{5FB9D77D-71BA-406A-A549-4DFB4D28546B}" sibTransId="{72A7338C-169E-4210-A170-F771314ED79A}"/>
    <dgm:cxn modelId="{895B42E4-4A48-4D3B-A74B-CB58F616B4D5}" type="presOf" srcId="{0DED3984-2E08-4F06-8C10-06B109880CAA}" destId="{8BA2DC0F-DF62-450F-87F2-D850BCD87E21}" srcOrd="0" destOrd="0" presId="urn:microsoft.com/office/officeart/2008/layout/LinedList"/>
    <dgm:cxn modelId="{7CDCA1E4-631D-46C0-8987-5B1FD5DCC73A}" type="presOf" srcId="{30A43078-CC11-4335-BE41-EF64637248CA}" destId="{A250FDFC-627F-4BC0-A213-C914B8C78A32}" srcOrd="0" destOrd="0" presId="urn:microsoft.com/office/officeart/2008/layout/LinedList"/>
    <dgm:cxn modelId="{DD30B9ED-DA8F-4B6B-BF36-F1141776F1DD}" type="presOf" srcId="{D1A745AD-A178-4454-8D14-F777B4BA5433}" destId="{B73965CF-2DD1-4B64-BF53-A7D241581B96}" srcOrd="0" destOrd="0" presId="urn:microsoft.com/office/officeart/2008/layout/LinedList"/>
    <dgm:cxn modelId="{6318D384-7617-437E-9C60-BE76D8134CB3}" type="presParOf" srcId="{F3DDE6D8-02DA-4492-8AB5-6EB8505DE503}" destId="{B916C3CF-2198-4B0C-BC62-D38B97BF38F0}" srcOrd="0" destOrd="0" presId="urn:microsoft.com/office/officeart/2008/layout/LinedList"/>
    <dgm:cxn modelId="{7D43F52D-79F4-4E34-8E53-2479D4C1545A}" type="presParOf" srcId="{F3DDE6D8-02DA-4492-8AB5-6EB8505DE503}" destId="{FF143CAF-9BC4-482E-8E1C-2CD4015C769E}" srcOrd="1" destOrd="0" presId="urn:microsoft.com/office/officeart/2008/layout/LinedList"/>
    <dgm:cxn modelId="{75C3F820-0D9D-4C4F-8233-61338812389B}" type="presParOf" srcId="{FF143CAF-9BC4-482E-8E1C-2CD4015C769E}" destId="{B4CCEBF9-4592-4B67-84A6-B5D91A82D15A}" srcOrd="0" destOrd="0" presId="urn:microsoft.com/office/officeart/2008/layout/LinedList"/>
    <dgm:cxn modelId="{D64003AD-A6AC-467A-BF80-83CF19195CFA}" type="presParOf" srcId="{FF143CAF-9BC4-482E-8E1C-2CD4015C769E}" destId="{85D06367-14DD-4D6B-87B2-A3B572901DFD}" srcOrd="1" destOrd="0" presId="urn:microsoft.com/office/officeart/2008/layout/LinedList"/>
    <dgm:cxn modelId="{F52A907E-6F8D-4C49-9008-7445C0576B90}" type="presParOf" srcId="{F3DDE6D8-02DA-4492-8AB5-6EB8505DE503}" destId="{1FFEBB4F-2322-4C27-B6B9-F06E4B560E90}" srcOrd="2" destOrd="0" presId="urn:microsoft.com/office/officeart/2008/layout/LinedList"/>
    <dgm:cxn modelId="{851BD6AA-DA9E-413C-8E39-327AA308015C}" type="presParOf" srcId="{F3DDE6D8-02DA-4492-8AB5-6EB8505DE503}" destId="{DFCA8224-28C8-4813-8FCE-6F13B9BD4593}" srcOrd="3" destOrd="0" presId="urn:microsoft.com/office/officeart/2008/layout/LinedList"/>
    <dgm:cxn modelId="{CC54EAC2-E3AA-4E32-B464-D509692A85F9}" type="presParOf" srcId="{DFCA8224-28C8-4813-8FCE-6F13B9BD4593}" destId="{73F0C55B-8D1F-4959-824A-2839DB37A1D2}" srcOrd="0" destOrd="0" presId="urn:microsoft.com/office/officeart/2008/layout/LinedList"/>
    <dgm:cxn modelId="{3AE8B181-C1D5-41FD-97F7-7EC2BBA46361}" type="presParOf" srcId="{DFCA8224-28C8-4813-8FCE-6F13B9BD4593}" destId="{6D1B1BE3-C501-454A-A00C-7D7FF0BAEB05}" srcOrd="1" destOrd="0" presId="urn:microsoft.com/office/officeart/2008/layout/LinedList"/>
    <dgm:cxn modelId="{F4191BDF-4538-4024-B0E2-37F906BE69AA}" type="presParOf" srcId="{F3DDE6D8-02DA-4492-8AB5-6EB8505DE503}" destId="{071CC01B-0D6A-491A-9E76-08CCFF2D10BB}" srcOrd="4" destOrd="0" presId="urn:microsoft.com/office/officeart/2008/layout/LinedList"/>
    <dgm:cxn modelId="{5B5CA7DC-A086-4E97-925D-51FE8EEC5BD8}" type="presParOf" srcId="{F3DDE6D8-02DA-4492-8AB5-6EB8505DE503}" destId="{399E6B12-96DD-472C-94BC-D12DF37E8D55}" srcOrd="5" destOrd="0" presId="urn:microsoft.com/office/officeart/2008/layout/LinedList"/>
    <dgm:cxn modelId="{A20372BB-AC97-4C1C-8CF6-0E269004CC1D}" type="presParOf" srcId="{399E6B12-96DD-472C-94BC-D12DF37E8D55}" destId="{DCCC82AB-8C32-4FB0-9A7E-6CA023B28495}" srcOrd="0" destOrd="0" presId="urn:microsoft.com/office/officeart/2008/layout/LinedList"/>
    <dgm:cxn modelId="{735C7C1B-58D3-41A6-A804-2F65683808ED}" type="presParOf" srcId="{399E6B12-96DD-472C-94BC-D12DF37E8D55}" destId="{E8240D5F-7E77-4445-85BA-F6C86E986585}" srcOrd="1" destOrd="0" presId="urn:microsoft.com/office/officeart/2008/layout/LinedList"/>
    <dgm:cxn modelId="{668582C6-132F-40A4-960F-4FD898C4FAC0}" type="presParOf" srcId="{F3DDE6D8-02DA-4492-8AB5-6EB8505DE503}" destId="{4AEAB345-E846-4EAC-AA27-5E038CFADF9F}" srcOrd="6" destOrd="0" presId="urn:microsoft.com/office/officeart/2008/layout/LinedList"/>
    <dgm:cxn modelId="{2E26E05E-B3F9-4B8C-91A3-C48E6052D77A}" type="presParOf" srcId="{F3DDE6D8-02DA-4492-8AB5-6EB8505DE503}" destId="{76CD0986-DE69-435F-88AD-0DF79D5B0F99}" srcOrd="7" destOrd="0" presId="urn:microsoft.com/office/officeart/2008/layout/LinedList"/>
    <dgm:cxn modelId="{11FB4AA1-3450-4680-AC02-6E1D983EFFBC}" type="presParOf" srcId="{76CD0986-DE69-435F-88AD-0DF79D5B0F99}" destId="{A250FDFC-627F-4BC0-A213-C914B8C78A32}" srcOrd="0" destOrd="0" presId="urn:microsoft.com/office/officeart/2008/layout/LinedList"/>
    <dgm:cxn modelId="{496C44CC-DAA1-40B4-B963-F4F32B7917ED}" type="presParOf" srcId="{76CD0986-DE69-435F-88AD-0DF79D5B0F99}" destId="{E93A067C-71AD-4E8A-ABA8-ECC4EA9EEBA8}" srcOrd="1" destOrd="0" presId="urn:microsoft.com/office/officeart/2008/layout/LinedList"/>
    <dgm:cxn modelId="{02836F12-C31D-49AA-A82B-DCEC5E398D61}" type="presParOf" srcId="{F3DDE6D8-02DA-4492-8AB5-6EB8505DE503}" destId="{3650CA33-7374-46F0-BB93-6ED34B5D215D}" srcOrd="8" destOrd="0" presId="urn:microsoft.com/office/officeart/2008/layout/LinedList"/>
    <dgm:cxn modelId="{AD50CA6B-3495-4E75-9D98-F8905943658A}" type="presParOf" srcId="{F3DDE6D8-02DA-4492-8AB5-6EB8505DE503}" destId="{69A70F1F-B60B-4936-9F55-8CDD3099848A}" srcOrd="9" destOrd="0" presId="urn:microsoft.com/office/officeart/2008/layout/LinedList"/>
    <dgm:cxn modelId="{9AD1D29E-CFA1-41DE-96E4-5D783A306885}" type="presParOf" srcId="{69A70F1F-B60B-4936-9F55-8CDD3099848A}" destId="{B73965CF-2DD1-4B64-BF53-A7D241581B96}" srcOrd="0" destOrd="0" presId="urn:microsoft.com/office/officeart/2008/layout/LinedList"/>
    <dgm:cxn modelId="{AA99F243-F4EF-47A9-991A-CF108E7124AD}" type="presParOf" srcId="{69A70F1F-B60B-4936-9F55-8CDD3099848A}" destId="{84A1ED1A-A179-4B74-9D15-BB77F29EF440}" srcOrd="1" destOrd="0" presId="urn:microsoft.com/office/officeart/2008/layout/LinedList"/>
    <dgm:cxn modelId="{2E9D3491-2FBB-4686-9C5F-ACB8A060352F}" type="presParOf" srcId="{F3DDE6D8-02DA-4492-8AB5-6EB8505DE503}" destId="{9A8E2A1D-8C80-4F7C-9072-E6F3D0E0132B}" srcOrd="10" destOrd="0" presId="urn:microsoft.com/office/officeart/2008/layout/LinedList"/>
    <dgm:cxn modelId="{B12ABBC0-FDCB-447E-9F9E-A0CE1EE9D6A5}" type="presParOf" srcId="{F3DDE6D8-02DA-4492-8AB5-6EB8505DE503}" destId="{C793AFDD-52ED-49BB-BE72-A74511EBA28F}" srcOrd="11" destOrd="0" presId="urn:microsoft.com/office/officeart/2008/layout/LinedList"/>
    <dgm:cxn modelId="{1E29F165-A166-4158-8FCF-7ED3BC2629CC}" type="presParOf" srcId="{C793AFDD-52ED-49BB-BE72-A74511EBA28F}" destId="{617B8FF0-4749-431A-8261-D4175C1D6BBA}" srcOrd="0" destOrd="0" presId="urn:microsoft.com/office/officeart/2008/layout/LinedList"/>
    <dgm:cxn modelId="{1714F425-5FF5-4CA4-8131-0FCD8781DD60}" type="presParOf" srcId="{C793AFDD-52ED-49BB-BE72-A74511EBA28F}" destId="{91790837-EC0B-4CED-B792-AFBD29AEB7A0}" srcOrd="1" destOrd="0" presId="urn:microsoft.com/office/officeart/2008/layout/LinedList"/>
    <dgm:cxn modelId="{FF9342E0-79FC-446B-BBB3-83FE5D605DC7}" type="presParOf" srcId="{F3DDE6D8-02DA-4492-8AB5-6EB8505DE503}" destId="{30C3BFCC-3CE6-4439-8513-A849A84F30E1}" srcOrd="12" destOrd="0" presId="urn:microsoft.com/office/officeart/2008/layout/LinedList"/>
    <dgm:cxn modelId="{B1096B4D-7B8E-40CA-A4E5-DAFDAF0CFBC4}" type="presParOf" srcId="{F3DDE6D8-02DA-4492-8AB5-6EB8505DE503}" destId="{E32DC19C-E72A-4A40-9B1C-A6718200A3FF}" srcOrd="13" destOrd="0" presId="urn:microsoft.com/office/officeart/2008/layout/LinedList"/>
    <dgm:cxn modelId="{44F4D2F0-379B-4C0E-9B41-CF3C4EEFB318}" type="presParOf" srcId="{E32DC19C-E72A-4A40-9B1C-A6718200A3FF}" destId="{8BA2DC0F-DF62-450F-87F2-D850BCD87E21}" srcOrd="0" destOrd="0" presId="urn:microsoft.com/office/officeart/2008/layout/LinedList"/>
    <dgm:cxn modelId="{0C01FD4B-AD09-48EC-A56F-3B7B89ACC186}" type="presParOf" srcId="{E32DC19C-E72A-4A40-9B1C-A6718200A3FF}" destId="{D2A026DE-40A7-4EBC-BB6E-F63DAB1A313C}" srcOrd="1" destOrd="0" presId="urn:microsoft.com/office/officeart/2008/layout/LinedList"/>
    <dgm:cxn modelId="{0DC407CA-2978-4272-B9A7-307280BE74D8}" type="presParOf" srcId="{F3DDE6D8-02DA-4492-8AB5-6EB8505DE503}" destId="{E80B39AA-10BF-4477-B58B-08A4B4B1094A}" srcOrd="14" destOrd="0" presId="urn:microsoft.com/office/officeart/2008/layout/LinedList"/>
    <dgm:cxn modelId="{6CEC3CDF-10E7-4AF9-91AD-DB3019A3EBCF}" type="presParOf" srcId="{F3DDE6D8-02DA-4492-8AB5-6EB8505DE503}" destId="{8AE677A6-F018-48D6-8C2F-3806D0532F27}" srcOrd="15" destOrd="0" presId="urn:microsoft.com/office/officeart/2008/layout/LinedList"/>
    <dgm:cxn modelId="{0F8058B6-06B2-4416-8270-512625439F8A}" type="presParOf" srcId="{8AE677A6-F018-48D6-8C2F-3806D0532F27}" destId="{524949DE-836F-4BE5-96DF-35141FC37420}" srcOrd="0" destOrd="0" presId="urn:microsoft.com/office/officeart/2008/layout/LinedList"/>
    <dgm:cxn modelId="{73032B20-37DA-4BAB-9A2B-FBC73D078B72}" type="presParOf" srcId="{8AE677A6-F018-48D6-8C2F-3806D0532F27}" destId="{E3AE388D-331C-41CC-A735-8405D8E62747}" srcOrd="1" destOrd="0" presId="urn:microsoft.com/office/officeart/2008/layout/LinedList"/>
    <dgm:cxn modelId="{5227D169-754D-49C4-A479-AD80926EEAF7}" type="presParOf" srcId="{F3DDE6D8-02DA-4492-8AB5-6EB8505DE503}" destId="{CC1A58E9-2D00-4AD2-8581-B9F8A87B5EBB}" srcOrd="16" destOrd="0" presId="urn:microsoft.com/office/officeart/2008/layout/LinedList"/>
    <dgm:cxn modelId="{77E8E5C5-8FBA-4B2E-9210-3DA30A2CA7DB}" type="presParOf" srcId="{F3DDE6D8-02DA-4492-8AB5-6EB8505DE503}" destId="{7F6A0A94-2224-4E83-B24E-77A725E24849}" srcOrd="17" destOrd="0" presId="urn:microsoft.com/office/officeart/2008/layout/LinedList"/>
    <dgm:cxn modelId="{4A94B516-76EF-4FE0-BCFE-C49984C0AF6C}" type="presParOf" srcId="{7F6A0A94-2224-4E83-B24E-77A725E24849}" destId="{2330DCC3-4FDE-4577-B3B8-C4D9FAA058D1}" srcOrd="0" destOrd="0" presId="urn:microsoft.com/office/officeart/2008/layout/LinedList"/>
    <dgm:cxn modelId="{E853D92B-EAD8-4108-B0DB-E244262C438B}" type="presParOf" srcId="{7F6A0A94-2224-4E83-B24E-77A725E24849}" destId="{A8CFECEC-1AC0-44DA-9181-8699A178324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57F09D-BCB2-4680-856A-C4EF87D3A77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2B71D2-97FE-457B-A961-901F7C217031}">
      <dgm:prSet/>
      <dgm:spPr/>
      <dgm:t>
        <a:bodyPr/>
        <a:lstStyle/>
        <a:p>
          <a:r>
            <a:rPr lang="en-US"/>
            <a:t>Poetry and Jazz </a:t>
          </a:r>
        </a:p>
      </dgm:t>
    </dgm:pt>
    <dgm:pt modelId="{1F261700-1759-46BF-9B5C-B23CE780B72F}" type="parTrans" cxnId="{EFAB4CE5-651E-42D2-83E5-9602052C89D7}">
      <dgm:prSet/>
      <dgm:spPr/>
      <dgm:t>
        <a:bodyPr/>
        <a:lstStyle/>
        <a:p>
          <a:endParaRPr lang="en-US"/>
        </a:p>
      </dgm:t>
    </dgm:pt>
    <dgm:pt modelId="{D4592906-CE64-4070-8191-25CA7B7A8128}" type="sibTrans" cxnId="{EFAB4CE5-651E-42D2-83E5-9602052C89D7}">
      <dgm:prSet/>
      <dgm:spPr/>
      <dgm:t>
        <a:bodyPr/>
        <a:lstStyle/>
        <a:p>
          <a:endParaRPr lang="en-US"/>
        </a:p>
      </dgm:t>
    </dgm:pt>
    <dgm:pt modelId="{9B06D9F6-B610-436E-8F33-79BB542A9121}">
      <dgm:prSet/>
      <dgm:spPr/>
      <dgm:t>
        <a:bodyPr/>
        <a:lstStyle/>
        <a:p>
          <a:r>
            <a:rPr lang="en-US"/>
            <a:t>Gala Attire and Writers</a:t>
          </a:r>
        </a:p>
      </dgm:t>
    </dgm:pt>
    <dgm:pt modelId="{094B1FE4-214A-4D18-A6C0-6950D6C8E05C}" type="parTrans" cxnId="{5E5D6804-3213-41AB-BCF9-552E4B2A1EFE}">
      <dgm:prSet/>
      <dgm:spPr/>
      <dgm:t>
        <a:bodyPr/>
        <a:lstStyle/>
        <a:p>
          <a:endParaRPr lang="en-US"/>
        </a:p>
      </dgm:t>
    </dgm:pt>
    <dgm:pt modelId="{710BE7B5-BE29-4085-A64F-048427AF64C8}" type="sibTrans" cxnId="{5E5D6804-3213-41AB-BCF9-552E4B2A1EFE}">
      <dgm:prSet/>
      <dgm:spPr/>
      <dgm:t>
        <a:bodyPr/>
        <a:lstStyle/>
        <a:p>
          <a:endParaRPr lang="en-US"/>
        </a:p>
      </dgm:t>
    </dgm:pt>
    <dgm:pt modelId="{CE23A637-C54B-4425-BB20-30E95C860A41}" type="pres">
      <dgm:prSet presAssocID="{1F57F09D-BCB2-4680-856A-C4EF87D3A770}" presName="hierChild1" presStyleCnt="0">
        <dgm:presLayoutVars>
          <dgm:chPref val="1"/>
          <dgm:dir/>
          <dgm:animOne val="branch"/>
          <dgm:animLvl val="lvl"/>
          <dgm:resizeHandles/>
        </dgm:presLayoutVars>
      </dgm:prSet>
      <dgm:spPr/>
    </dgm:pt>
    <dgm:pt modelId="{68E4AD32-8BF7-4724-8F4F-50E6FCF9EC94}" type="pres">
      <dgm:prSet presAssocID="{DB2B71D2-97FE-457B-A961-901F7C217031}" presName="hierRoot1" presStyleCnt="0"/>
      <dgm:spPr/>
    </dgm:pt>
    <dgm:pt modelId="{FCE686B4-D551-42CB-90C0-0B0F74BDCDBB}" type="pres">
      <dgm:prSet presAssocID="{DB2B71D2-97FE-457B-A961-901F7C217031}" presName="composite" presStyleCnt="0"/>
      <dgm:spPr/>
    </dgm:pt>
    <dgm:pt modelId="{A775DB51-9A2F-4034-802E-24FB354CD8EC}" type="pres">
      <dgm:prSet presAssocID="{DB2B71D2-97FE-457B-A961-901F7C217031}" presName="background" presStyleLbl="node0" presStyleIdx="0" presStyleCnt="2"/>
      <dgm:spPr/>
    </dgm:pt>
    <dgm:pt modelId="{65017ED6-1ADE-463F-A873-4E941DE8581E}" type="pres">
      <dgm:prSet presAssocID="{DB2B71D2-97FE-457B-A961-901F7C217031}" presName="text" presStyleLbl="fgAcc0" presStyleIdx="0" presStyleCnt="2" custScaleY="104243" custLinFactNeighborX="4099" custLinFactNeighborY="51977">
        <dgm:presLayoutVars>
          <dgm:chPref val="3"/>
        </dgm:presLayoutVars>
      </dgm:prSet>
      <dgm:spPr/>
    </dgm:pt>
    <dgm:pt modelId="{DF7EEB4B-CC12-4553-B11A-1D9EB1045203}" type="pres">
      <dgm:prSet presAssocID="{DB2B71D2-97FE-457B-A961-901F7C217031}" presName="hierChild2" presStyleCnt="0"/>
      <dgm:spPr/>
    </dgm:pt>
    <dgm:pt modelId="{F865F4DB-F9BC-455B-B3AD-E70EF05046B7}" type="pres">
      <dgm:prSet presAssocID="{9B06D9F6-B610-436E-8F33-79BB542A9121}" presName="hierRoot1" presStyleCnt="0"/>
      <dgm:spPr/>
    </dgm:pt>
    <dgm:pt modelId="{55967659-D1F2-432C-9BC0-CE8BAEF18CE3}" type="pres">
      <dgm:prSet presAssocID="{9B06D9F6-B610-436E-8F33-79BB542A9121}" presName="composite" presStyleCnt="0"/>
      <dgm:spPr/>
    </dgm:pt>
    <dgm:pt modelId="{B4A5C625-31F5-4AF2-B628-EF22CEF1373E}" type="pres">
      <dgm:prSet presAssocID="{9B06D9F6-B610-436E-8F33-79BB542A9121}" presName="background" presStyleLbl="node0" presStyleIdx="1" presStyleCnt="2"/>
      <dgm:spPr/>
    </dgm:pt>
    <dgm:pt modelId="{3C8A91A4-1AE2-4563-8F9E-6EBE20DFF809}" type="pres">
      <dgm:prSet presAssocID="{9B06D9F6-B610-436E-8F33-79BB542A9121}" presName="text" presStyleLbl="fgAcc0" presStyleIdx="1" presStyleCnt="2" custScaleY="109775" custLinFactNeighborX="11140" custLinFactNeighborY="51332">
        <dgm:presLayoutVars>
          <dgm:chPref val="3"/>
        </dgm:presLayoutVars>
      </dgm:prSet>
      <dgm:spPr/>
    </dgm:pt>
    <dgm:pt modelId="{0FA8C7D3-155F-4821-9819-0F813AC37099}" type="pres">
      <dgm:prSet presAssocID="{9B06D9F6-B610-436E-8F33-79BB542A9121}" presName="hierChild2" presStyleCnt="0"/>
      <dgm:spPr/>
    </dgm:pt>
  </dgm:ptLst>
  <dgm:cxnLst>
    <dgm:cxn modelId="{5E5D6804-3213-41AB-BCF9-552E4B2A1EFE}" srcId="{1F57F09D-BCB2-4680-856A-C4EF87D3A770}" destId="{9B06D9F6-B610-436E-8F33-79BB542A9121}" srcOrd="1" destOrd="0" parTransId="{094B1FE4-214A-4D18-A6C0-6950D6C8E05C}" sibTransId="{710BE7B5-BE29-4085-A64F-048427AF64C8}"/>
    <dgm:cxn modelId="{8E90EC60-F8C0-42F7-AF60-C4FC61CB88F2}" type="presOf" srcId="{DB2B71D2-97FE-457B-A961-901F7C217031}" destId="{65017ED6-1ADE-463F-A873-4E941DE8581E}" srcOrd="0" destOrd="0" presId="urn:microsoft.com/office/officeart/2005/8/layout/hierarchy1"/>
    <dgm:cxn modelId="{264080D4-D029-480A-9A96-B730437C8278}" type="presOf" srcId="{9B06D9F6-B610-436E-8F33-79BB542A9121}" destId="{3C8A91A4-1AE2-4563-8F9E-6EBE20DFF809}" srcOrd="0" destOrd="0" presId="urn:microsoft.com/office/officeart/2005/8/layout/hierarchy1"/>
    <dgm:cxn modelId="{EFAB4CE5-651E-42D2-83E5-9602052C89D7}" srcId="{1F57F09D-BCB2-4680-856A-C4EF87D3A770}" destId="{DB2B71D2-97FE-457B-A961-901F7C217031}" srcOrd="0" destOrd="0" parTransId="{1F261700-1759-46BF-9B5C-B23CE780B72F}" sibTransId="{D4592906-CE64-4070-8191-25CA7B7A8128}"/>
    <dgm:cxn modelId="{CB6607F3-554D-48D3-BA4C-68C35F78DE2B}" type="presOf" srcId="{1F57F09D-BCB2-4680-856A-C4EF87D3A770}" destId="{CE23A637-C54B-4425-BB20-30E95C860A41}" srcOrd="0" destOrd="0" presId="urn:microsoft.com/office/officeart/2005/8/layout/hierarchy1"/>
    <dgm:cxn modelId="{F72832A0-5558-46D6-A6F3-D26C9ED36A31}" type="presParOf" srcId="{CE23A637-C54B-4425-BB20-30E95C860A41}" destId="{68E4AD32-8BF7-4724-8F4F-50E6FCF9EC94}" srcOrd="0" destOrd="0" presId="urn:microsoft.com/office/officeart/2005/8/layout/hierarchy1"/>
    <dgm:cxn modelId="{78972AD0-033D-42AE-AB89-7F9B94A13707}" type="presParOf" srcId="{68E4AD32-8BF7-4724-8F4F-50E6FCF9EC94}" destId="{FCE686B4-D551-42CB-90C0-0B0F74BDCDBB}" srcOrd="0" destOrd="0" presId="urn:microsoft.com/office/officeart/2005/8/layout/hierarchy1"/>
    <dgm:cxn modelId="{49DA27B2-E710-4C15-89C5-F37DE03884DD}" type="presParOf" srcId="{FCE686B4-D551-42CB-90C0-0B0F74BDCDBB}" destId="{A775DB51-9A2F-4034-802E-24FB354CD8EC}" srcOrd="0" destOrd="0" presId="urn:microsoft.com/office/officeart/2005/8/layout/hierarchy1"/>
    <dgm:cxn modelId="{7B9515DC-DF65-4E37-8AB1-0B0BA4160FBF}" type="presParOf" srcId="{FCE686B4-D551-42CB-90C0-0B0F74BDCDBB}" destId="{65017ED6-1ADE-463F-A873-4E941DE8581E}" srcOrd="1" destOrd="0" presId="urn:microsoft.com/office/officeart/2005/8/layout/hierarchy1"/>
    <dgm:cxn modelId="{DF29E287-1784-4422-8437-6B488545F624}" type="presParOf" srcId="{68E4AD32-8BF7-4724-8F4F-50E6FCF9EC94}" destId="{DF7EEB4B-CC12-4553-B11A-1D9EB1045203}" srcOrd="1" destOrd="0" presId="urn:microsoft.com/office/officeart/2005/8/layout/hierarchy1"/>
    <dgm:cxn modelId="{865A8F32-A92E-47D5-9BE3-01E58D967628}" type="presParOf" srcId="{CE23A637-C54B-4425-BB20-30E95C860A41}" destId="{F865F4DB-F9BC-455B-B3AD-E70EF05046B7}" srcOrd="1" destOrd="0" presId="urn:microsoft.com/office/officeart/2005/8/layout/hierarchy1"/>
    <dgm:cxn modelId="{731CAAAB-30F3-46EC-883C-8FA9D0EC75EF}" type="presParOf" srcId="{F865F4DB-F9BC-455B-B3AD-E70EF05046B7}" destId="{55967659-D1F2-432C-9BC0-CE8BAEF18CE3}" srcOrd="0" destOrd="0" presId="urn:microsoft.com/office/officeart/2005/8/layout/hierarchy1"/>
    <dgm:cxn modelId="{17F0E5E9-07D8-4207-A506-60C52D518F72}" type="presParOf" srcId="{55967659-D1F2-432C-9BC0-CE8BAEF18CE3}" destId="{B4A5C625-31F5-4AF2-B628-EF22CEF1373E}" srcOrd="0" destOrd="0" presId="urn:microsoft.com/office/officeart/2005/8/layout/hierarchy1"/>
    <dgm:cxn modelId="{1A75942E-78E2-498B-8330-295074FBF236}" type="presParOf" srcId="{55967659-D1F2-432C-9BC0-CE8BAEF18CE3}" destId="{3C8A91A4-1AE2-4563-8F9E-6EBE20DFF809}" srcOrd="1" destOrd="0" presId="urn:microsoft.com/office/officeart/2005/8/layout/hierarchy1"/>
    <dgm:cxn modelId="{E74EFA0F-80C7-435D-AA37-BF5E0C9B6245}" type="presParOf" srcId="{F865F4DB-F9BC-455B-B3AD-E70EF05046B7}" destId="{0FA8C7D3-155F-4821-9819-0F813AC37099}" srcOrd="1" destOrd="0" presId="urn:microsoft.com/office/officeart/2005/8/layout/hierarchy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FBF2B-A7C4-45A3-959C-7BC1507062D8}">
      <dsp:nvSpPr>
        <dsp:cNvPr id="0" name=""/>
        <dsp:cNvSpPr/>
      </dsp:nvSpPr>
      <dsp:spPr>
        <a:xfrm>
          <a:off x="0" y="558"/>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6E29B2-78E9-4DCA-A3ED-A299C16CB3B3}">
      <dsp:nvSpPr>
        <dsp:cNvPr id="0" name=""/>
        <dsp:cNvSpPr/>
      </dsp:nvSpPr>
      <dsp:spPr>
        <a:xfrm>
          <a:off x="0" y="558"/>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Overview-enticement/excitement</a:t>
          </a:r>
        </a:p>
      </dsp:txBody>
      <dsp:txXfrm>
        <a:off x="0" y="558"/>
        <a:ext cx="5195997" cy="507875"/>
      </dsp:txXfrm>
    </dsp:sp>
    <dsp:sp modelId="{0C8FB1D0-2DEA-48E5-B15D-CFBDC135B00B}">
      <dsp:nvSpPr>
        <dsp:cNvPr id="0" name=""/>
        <dsp:cNvSpPr/>
      </dsp:nvSpPr>
      <dsp:spPr>
        <a:xfrm>
          <a:off x="0" y="508434"/>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4CB10A-6541-4D3D-9749-93C2A168E9D3}">
      <dsp:nvSpPr>
        <dsp:cNvPr id="0" name=""/>
        <dsp:cNvSpPr/>
      </dsp:nvSpPr>
      <dsp:spPr>
        <a:xfrm>
          <a:off x="0" y="508434"/>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Less than 5 pages</a:t>
          </a:r>
        </a:p>
      </dsp:txBody>
      <dsp:txXfrm>
        <a:off x="0" y="508434"/>
        <a:ext cx="5195997" cy="507875"/>
      </dsp:txXfrm>
    </dsp:sp>
    <dsp:sp modelId="{32F18693-581C-4392-A25C-0888BAC1638D}">
      <dsp:nvSpPr>
        <dsp:cNvPr id="0" name=""/>
        <dsp:cNvSpPr/>
      </dsp:nvSpPr>
      <dsp:spPr>
        <a:xfrm>
          <a:off x="0" y="1016310"/>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FB3007-D389-4B83-B7F2-774E154A93E6}">
      <dsp:nvSpPr>
        <dsp:cNvPr id="0" name=""/>
        <dsp:cNvSpPr/>
      </dsp:nvSpPr>
      <dsp:spPr>
        <a:xfrm>
          <a:off x="0" y="1016310"/>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Clear sense of what the book is about</a:t>
          </a:r>
        </a:p>
      </dsp:txBody>
      <dsp:txXfrm>
        <a:off x="0" y="1016310"/>
        <a:ext cx="5195997" cy="507875"/>
      </dsp:txXfrm>
    </dsp:sp>
    <dsp:sp modelId="{CCC747B9-621E-46AB-8811-DE0725AD0313}">
      <dsp:nvSpPr>
        <dsp:cNvPr id="0" name=""/>
        <dsp:cNvSpPr/>
      </dsp:nvSpPr>
      <dsp:spPr>
        <a:xfrm>
          <a:off x="0" y="1524186"/>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2A7FE-4412-45B0-9A8A-D186BB24EF2C}">
      <dsp:nvSpPr>
        <dsp:cNvPr id="0" name=""/>
        <dsp:cNvSpPr/>
      </dsp:nvSpPr>
      <dsp:spPr>
        <a:xfrm>
          <a:off x="0" y="1524186"/>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Central Idea</a:t>
          </a:r>
        </a:p>
      </dsp:txBody>
      <dsp:txXfrm>
        <a:off x="0" y="1524186"/>
        <a:ext cx="5195997" cy="507875"/>
      </dsp:txXfrm>
    </dsp:sp>
    <dsp:sp modelId="{C3B1C5D9-30EF-4D44-A8AD-EAE18C62C98B}">
      <dsp:nvSpPr>
        <dsp:cNvPr id="0" name=""/>
        <dsp:cNvSpPr/>
      </dsp:nvSpPr>
      <dsp:spPr>
        <a:xfrm>
          <a:off x="0" y="2032062"/>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D82821-8A2F-4BBE-94C3-3573154827C4}">
      <dsp:nvSpPr>
        <dsp:cNvPr id="0" name=""/>
        <dsp:cNvSpPr/>
      </dsp:nvSpPr>
      <dsp:spPr>
        <a:xfrm>
          <a:off x="0" y="2032062"/>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Market Relevance/ Comp Titles</a:t>
          </a:r>
        </a:p>
      </dsp:txBody>
      <dsp:txXfrm>
        <a:off x="0" y="2032062"/>
        <a:ext cx="5195997" cy="507875"/>
      </dsp:txXfrm>
    </dsp:sp>
    <dsp:sp modelId="{9C1DB898-4986-4A65-B33F-F1137DCFB19C}">
      <dsp:nvSpPr>
        <dsp:cNvPr id="0" name=""/>
        <dsp:cNvSpPr/>
      </dsp:nvSpPr>
      <dsp:spPr>
        <a:xfrm>
          <a:off x="0" y="2539937"/>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813E88-DC5C-462D-B505-E04FEF1695C6}">
      <dsp:nvSpPr>
        <dsp:cNvPr id="0" name=""/>
        <dsp:cNvSpPr/>
      </dsp:nvSpPr>
      <dsp:spPr>
        <a:xfrm>
          <a:off x="0" y="2539937"/>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Author’s Expertise</a:t>
          </a:r>
        </a:p>
      </dsp:txBody>
      <dsp:txXfrm>
        <a:off x="0" y="2539937"/>
        <a:ext cx="5195997" cy="507875"/>
      </dsp:txXfrm>
    </dsp:sp>
    <dsp:sp modelId="{3D30F594-AD12-4A71-A9E8-99602564F73A}">
      <dsp:nvSpPr>
        <dsp:cNvPr id="0" name=""/>
        <dsp:cNvSpPr/>
      </dsp:nvSpPr>
      <dsp:spPr>
        <a:xfrm>
          <a:off x="0" y="3047813"/>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A044E6-6789-43F3-ADB6-0D40E878483C}">
      <dsp:nvSpPr>
        <dsp:cNvPr id="0" name=""/>
        <dsp:cNvSpPr/>
      </dsp:nvSpPr>
      <dsp:spPr>
        <a:xfrm>
          <a:off x="0" y="3047813"/>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Marketing Plan</a:t>
          </a:r>
        </a:p>
      </dsp:txBody>
      <dsp:txXfrm>
        <a:off x="0" y="3047813"/>
        <a:ext cx="5195997" cy="507875"/>
      </dsp:txXfrm>
    </dsp:sp>
    <dsp:sp modelId="{D060EFA6-726F-49F1-A4BB-6DF82358A194}">
      <dsp:nvSpPr>
        <dsp:cNvPr id="0" name=""/>
        <dsp:cNvSpPr/>
      </dsp:nvSpPr>
      <dsp:spPr>
        <a:xfrm>
          <a:off x="0" y="3555689"/>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0B9EAC-3664-48CC-AE19-8F6C522BDAB6}">
      <dsp:nvSpPr>
        <dsp:cNvPr id="0" name=""/>
        <dsp:cNvSpPr/>
      </dsp:nvSpPr>
      <dsp:spPr>
        <a:xfrm>
          <a:off x="0" y="3555689"/>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Timetable </a:t>
          </a:r>
        </a:p>
      </dsp:txBody>
      <dsp:txXfrm>
        <a:off x="0" y="3555689"/>
        <a:ext cx="5195997" cy="507875"/>
      </dsp:txXfrm>
    </dsp:sp>
    <dsp:sp modelId="{3D84839D-3813-4782-B666-B430795F17AD}">
      <dsp:nvSpPr>
        <dsp:cNvPr id="0" name=""/>
        <dsp:cNvSpPr/>
      </dsp:nvSpPr>
      <dsp:spPr>
        <a:xfrm>
          <a:off x="0" y="4063565"/>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50E629-DB5F-41B7-A39D-1E143CCC894A}">
      <dsp:nvSpPr>
        <dsp:cNvPr id="0" name=""/>
        <dsp:cNvSpPr/>
      </dsp:nvSpPr>
      <dsp:spPr>
        <a:xfrm>
          <a:off x="0" y="4063565"/>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Chapter Outline/Samples Pages</a:t>
          </a:r>
        </a:p>
      </dsp:txBody>
      <dsp:txXfrm>
        <a:off x="0" y="4063565"/>
        <a:ext cx="5195997" cy="507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3C88C-8967-4CA7-8712-2CAF9881F80C}">
      <dsp:nvSpPr>
        <dsp:cNvPr id="0" name=""/>
        <dsp:cNvSpPr/>
      </dsp:nvSpPr>
      <dsp:spPr>
        <a:xfrm>
          <a:off x="0" y="558"/>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C02C31-3454-427B-9DE9-31B0286797A9}">
      <dsp:nvSpPr>
        <dsp:cNvPr id="0" name=""/>
        <dsp:cNvSpPr/>
      </dsp:nvSpPr>
      <dsp:spPr>
        <a:xfrm>
          <a:off x="0" y="558"/>
          <a:ext cx="5195997" cy="91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a:t>Publishing is about working with others and should be governed by written legal agreements</a:t>
          </a:r>
          <a:endParaRPr lang="en-US" sz="1800" kern="1200"/>
        </a:p>
      </dsp:txBody>
      <dsp:txXfrm>
        <a:off x="0" y="558"/>
        <a:ext cx="5195997" cy="914176"/>
      </dsp:txXfrm>
    </dsp:sp>
    <dsp:sp modelId="{A668014F-9906-4C8D-A177-E0A5DF8B7FB6}">
      <dsp:nvSpPr>
        <dsp:cNvPr id="0" name=""/>
        <dsp:cNvSpPr/>
      </dsp:nvSpPr>
      <dsp:spPr>
        <a:xfrm>
          <a:off x="0" y="914734"/>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66717E-0166-4AC3-B961-23C25B86C0F5}">
      <dsp:nvSpPr>
        <dsp:cNvPr id="0" name=""/>
        <dsp:cNvSpPr/>
      </dsp:nvSpPr>
      <dsp:spPr>
        <a:xfrm>
          <a:off x="0" y="914734"/>
          <a:ext cx="5195997" cy="91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a:t>Business model of publishing will have unique issues to be considered</a:t>
          </a:r>
          <a:endParaRPr lang="en-US" sz="1800" kern="1200"/>
        </a:p>
      </dsp:txBody>
      <dsp:txXfrm>
        <a:off x="0" y="914734"/>
        <a:ext cx="5195997" cy="914176"/>
      </dsp:txXfrm>
    </dsp:sp>
    <dsp:sp modelId="{62FC7123-7C8A-4AF9-91DD-8D475879903C}">
      <dsp:nvSpPr>
        <dsp:cNvPr id="0" name=""/>
        <dsp:cNvSpPr/>
      </dsp:nvSpPr>
      <dsp:spPr>
        <a:xfrm>
          <a:off x="0" y="1828911"/>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D2B55A-1873-4F72-B9D1-1F67A3151AF6}">
      <dsp:nvSpPr>
        <dsp:cNvPr id="0" name=""/>
        <dsp:cNvSpPr/>
      </dsp:nvSpPr>
      <dsp:spPr>
        <a:xfrm>
          <a:off x="0" y="1828911"/>
          <a:ext cx="5195997" cy="91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a:t>Literary Agents should be covered with an agreement</a:t>
          </a:r>
          <a:endParaRPr lang="en-US" sz="1800" kern="1200"/>
        </a:p>
      </dsp:txBody>
      <dsp:txXfrm>
        <a:off x="0" y="1828911"/>
        <a:ext cx="5195997" cy="914176"/>
      </dsp:txXfrm>
    </dsp:sp>
    <dsp:sp modelId="{631C7A5B-3496-460D-8102-691F6C158511}">
      <dsp:nvSpPr>
        <dsp:cNvPr id="0" name=""/>
        <dsp:cNvSpPr/>
      </dsp:nvSpPr>
      <dsp:spPr>
        <a:xfrm>
          <a:off x="0" y="2743088"/>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EE49F9-B43D-4AC3-B42B-730B287BA975}">
      <dsp:nvSpPr>
        <dsp:cNvPr id="0" name=""/>
        <dsp:cNvSpPr/>
      </dsp:nvSpPr>
      <dsp:spPr>
        <a:xfrm>
          <a:off x="0" y="2743088"/>
          <a:ext cx="5195997" cy="91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a:t>Mainstream publishers are complex</a:t>
          </a:r>
          <a:endParaRPr lang="en-US" sz="1800" kern="1200"/>
        </a:p>
      </dsp:txBody>
      <dsp:txXfrm>
        <a:off x="0" y="2743088"/>
        <a:ext cx="5195997" cy="914176"/>
      </dsp:txXfrm>
    </dsp:sp>
    <dsp:sp modelId="{8C7465D8-1B6E-4BCA-AF4A-80AA34B6A8ED}">
      <dsp:nvSpPr>
        <dsp:cNvPr id="0" name=""/>
        <dsp:cNvSpPr/>
      </dsp:nvSpPr>
      <dsp:spPr>
        <a:xfrm>
          <a:off x="0" y="3657265"/>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ABA77A-8B51-452D-8258-863395C27FC4}">
      <dsp:nvSpPr>
        <dsp:cNvPr id="0" name=""/>
        <dsp:cNvSpPr/>
      </dsp:nvSpPr>
      <dsp:spPr>
        <a:xfrm>
          <a:off x="0" y="3657265"/>
          <a:ext cx="5195997" cy="91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a:t>Self Publishing Agreements</a:t>
          </a:r>
          <a:r>
            <a:rPr lang="en-US" sz="1800" b="0" i="0" kern="1200"/>
            <a:t> </a:t>
          </a:r>
          <a:endParaRPr lang="en-US" sz="1800" kern="1200"/>
        </a:p>
      </dsp:txBody>
      <dsp:txXfrm>
        <a:off x="0" y="3657265"/>
        <a:ext cx="5195997" cy="9141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6C3CF-2198-4B0C-BC62-D38B97BF38F0}">
      <dsp:nvSpPr>
        <dsp:cNvPr id="0" name=""/>
        <dsp:cNvSpPr/>
      </dsp:nvSpPr>
      <dsp:spPr>
        <a:xfrm>
          <a:off x="0" y="558"/>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CCEBF9-4592-4B67-84A6-B5D91A82D15A}">
      <dsp:nvSpPr>
        <dsp:cNvPr id="0" name=""/>
        <dsp:cNvSpPr/>
      </dsp:nvSpPr>
      <dsp:spPr>
        <a:xfrm>
          <a:off x="0" y="558"/>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Process of seeking a Literary agent</a:t>
          </a:r>
        </a:p>
      </dsp:txBody>
      <dsp:txXfrm>
        <a:off x="0" y="558"/>
        <a:ext cx="5195997" cy="507875"/>
      </dsp:txXfrm>
    </dsp:sp>
    <dsp:sp modelId="{1FFEBB4F-2322-4C27-B6B9-F06E4B560E90}">
      <dsp:nvSpPr>
        <dsp:cNvPr id="0" name=""/>
        <dsp:cNvSpPr/>
      </dsp:nvSpPr>
      <dsp:spPr>
        <a:xfrm>
          <a:off x="0" y="508434"/>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F0C55B-8D1F-4959-824A-2839DB37A1D2}">
      <dsp:nvSpPr>
        <dsp:cNvPr id="0" name=""/>
        <dsp:cNvSpPr/>
      </dsp:nvSpPr>
      <dsp:spPr>
        <a:xfrm>
          <a:off x="0" y="508434"/>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tx1"/>
              </a:solidFill>
            </a:rPr>
            <a:t>Required if want to submit to publisher</a:t>
          </a:r>
        </a:p>
      </dsp:txBody>
      <dsp:txXfrm>
        <a:off x="0" y="508434"/>
        <a:ext cx="5195997" cy="507875"/>
      </dsp:txXfrm>
    </dsp:sp>
    <dsp:sp modelId="{071CC01B-0D6A-491A-9E76-08CCFF2D10BB}">
      <dsp:nvSpPr>
        <dsp:cNvPr id="0" name=""/>
        <dsp:cNvSpPr/>
      </dsp:nvSpPr>
      <dsp:spPr>
        <a:xfrm>
          <a:off x="0" y="1016310"/>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CC82AB-8C32-4FB0-9A7E-6CA023B28495}">
      <dsp:nvSpPr>
        <dsp:cNvPr id="0" name=""/>
        <dsp:cNvSpPr/>
      </dsp:nvSpPr>
      <dsp:spPr>
        <a:xfrm>
          <a:off x="0" y="1016310"/>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tx1"/>
              </a:solidFill>
            </a:rPr>
            <a:t>Email is appropriate, one page, single space</a:t>
          </a:r>
        </a:p>
      </dsp:txBody>
      <dsp:txXfrm>
        <a:off x="0" y="1016310"/>
        <a:ext cx="5195997" cy="507875"/>
      </dsp:txXfrm>
    </dsp:sp>
    <dsp:sp modelId="{4AEAB345-E846-4EAC-AA27-5E038CFADF9F}">
      <dsp:nvSpPr>
        <dsp:cNvPr id="0" name=""/>
        <dsp:cNvSpPr/>
      </dsp:nvSpPr>
      <dsp:spPr>
        <a:xfrm>
          <a:off x="0" y="1524186"/>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50FDFC-627F-4BC0-A213-C914B8C78A32}">
      <dsp:nvSpPr>
        <dsp:cNvPr id="0" name=""/>
        <dsp:cNvSpPr/>
      </dsp:nvSpPr>
      <dsp:spPr>
        <a:xfrm>
          <a:off x="0" y="1524186"/>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tx1"/>
              </a:solidFill>
            </a:rPr>
            <a:t>Embed the query and synopsis together into the body of the email</a:t>
          </a:r>
        </a:p>
      </dsp:txBody>
      <dsp:txXfrm>
        <a:off x="0" y="1524186"/>
        <a:ext cx="5195997" cy="507875"/>
      </dsp:txXfrm>
    </dsp:sp>
    <dsp:sp modelId="{3650CA33-7374-46F0-BB93-6ED34B5D215D}">
      <dsp:nvSpPr>
        <dsp:cNvPr id="0" name=""/>
        <dsp:cNvSpPr/>
      </dsp:nvSpPr>
      <dsp:spPr>
        <a:xfrm>
          <a:off x="0" y="2032062"/>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3965CF-2DD1-4B64-BF53-A7D241581B96}">
      <dsp:nvSpPr>
        <dsp:cNvPr id="0" name=""/>
        <dsp:cNvSpPr/>
      </dsp:nvSpPr>
      <dsp:spPr>
        <a:xfrm>
          <a:off x="0" y="2032062"/>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tx1"/>
              </a:solidFill>
            </a:rPr>
            <a:t>Greeting, introduce self, metadata (word count, genre,POV, comp books should be current &lt;2yrs)</a:t>
          </a:r>
        </a:p>
      </dsp:txBody>
      <dsp:txXfrm>
        <a:off x="0" y="2032062"/>
        <a:ext cx="5195997" cy="507875"/>
      </dsp:txXfrm>
    </dsp:sp>
    <dsp:sp modelId="{9A8E2A1D-8C80-4F7C-9072-E6F3D0E0132B}">
      <dsp:nvSpPr>
        <dsp:cNvPr id="0" name=""/>
        <dsp:cNvSpPr/>
      </dsp:nvSpPr>
      <dsp:spPr>
        <a:xfrm>
          <a:off x="0" y="2539937"/>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B8FF0-4749-431A-8261-D4175C1D6BBA}">
      <dsp:nvSpPr>
        <dsp:cNvPr id="0" name=""/>
        <dsp:cNvSpPr/>
      </dsp:nvSpPr>
      <dsp:spPr>
        <a:xfrm>
          <a:off x="0" y="2539937"/>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tx1"/>
              </a:solidFill>
            </a:rPr>
            <a:t>Hook, one line pitch</a:t>
          </a:r>
        </a:p>
      </dsp:txBody>
      <dsp:txXfrm>
        <a:off x="0" y="2539937"/>
        <a:ext cx="5195997" cy="507875"/>
      </dsp:txXfrm>
    </dsp:sp>
    <dsp:sp modelId="{30C3BFCC-3CE6-4439-8513-A849A84F30E1}">
      <dsp:nvSpPr>
        <dsp:cNvPr id="0" name=""/>
        <dsp:cNvSpPr/>
      </dsp:nvSpPr>
      <dsp:spPr>
        <a:xfrm>
          <a:off x="0" y="3047813"/>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A2DC0F-DF62-450F-87F2-D850BCD87E21}">
      <dsp:nvSpPr>
        <dsp:cNvPr id="0" name=""/>
        <dsp:cNvSpPr/>
      </dsp:nvSpPr>
      <dsp:spPr>
        <a:xfrm>
          <a:off x="0" y="3047813"/>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tx1"/>
              </a:solidFill>
            </a:rPr>
            <a:t>Manuscript synopsis, book cover</a:t>
          </a:r>
        </a:p>
      </dsp:txBody>
      <dsp:txXfrm>
        <a:off x="0" y="3047813"/>
        <a:ext cx="5195997" cy="507875"/>
      </dsp:txXfrm>
    </dsp:sp>
    <dsp:sp modelId="{E80B39AA-10BF-4477-B58B-08A4B4B1094A}">
      <dsp:nvSpPr>
        <dsp:cNvPr id="0" name=""/>
        <dsp:cNvSpPr/>
      </dsp:nvSpPr>
      <dsp:spPr>
        <a:xfrm>
          <a:off x="0" y="3555689"/>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4949DE-836F-4BE5-96DF-35141FC37420}">
      <dsp:nvSpPr>
        <dsp:cNvPr id="0" name=""/>
        <dsp:cNvSpPr/>
      </dsp:nvSpPr>
      <dsp:spPr>
        <a:xfrm>
          <a:off x="0" y="3555689"/>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tx1"/>
              </a:solidFill>
            </a:rPr>
            <a:t>Short Biography, publishing credential</a:t>
          </a:r>
        </a:p>
      </dsp:txBody>
      <dsp:txXfrm>
        <a:off x="0" y="3555689"/>
        <a:ext cx="5195997" cy="507875"/>
      </dsp:txXfrm>
    </dsp:sp>
    <dsp:sp modelId="{CC1A58E9-2D00-4AD2-8581-B9F8A87B5EBB}">
      <dsp:nvSpPr>
        <dsp:cNvPr id="0" name=""/>
        <dsp:cNvSpPr/>
      </dsp:nvSpPr>
      <dsp:spPr>
        <a:xfrm>
          <a:off x="0" y="4063565"/>
          <a:ext cx="5195997"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30DCC3-4FDE-4577-B3B8-C4D9FAA058D1}">
      <dsp:nvSpPr>
        <dsp:cNvPr id="0" name=""/>
        <dsp:cNvSpPr/>
      </dsp:nvSpPr>
      <dsp:spPr>
        <a:xfrm>
          <a:off x="0" y="4063565"/>
          <a:ext cx="5195997"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Closing</a:t>
          </a:r>
        </a:p>
      </dsp:txBody>
      <dsp:txXfrm>
        <a:off x="0" y="4063565"/>
        <a:ext cx="5195997" cy="5078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5DB51-9A2F-4034-802E-24FB354CD8EC}">
      <dsp:nvSpPr>
        <dsp:cNvPr id="0" name=""/>
        <dsp:cNvSpPr/>
      </dsp:nvSpPr>
      <dsp:spPr>
        <a:xfrm>
          <a:off x="110526" y="1714179"/>
          <a:ext cx="2677824" cy="177256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017ED6-1ADE-463F-A873-4E941DE8581E}">
      <dsp:nvSpPr>
        <dsp:cNvPr id="0" name=""/>
        <dsp:cNvSpPr/>
      </dsp:nvSpPr>
      <dsp:spPr>
        <a:xfrm>
          <a:off x="408063" y="1996838"/>
          <a:ext cx="2677824" cy="17725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Poetry and Jazz </a:t>
          </a:r>
        </a:p>
      </dsp:txBody>
      <dsp:txXfrm>
        <a:off x="459980" y="2048755"/>
        <a:ext cx="2573990" cy="1668733"/>
      </dsp:txXfrm>
    </dsp:sp>
    <dsp:sp modelId="{B4A5C625-31F5-4AF2-B628-EF22CEF1373E}">
      <dsp:nvSpPr>
        <dsp:cNvPr id="0" name=""/>
        <dsp:cNvSpPr/>
      </dsp:nvSpPr>
      <dsp:spPr>
        <a:xfrm>
          <a:off x="3274422" y="1660704"/>
          <a:ext cx="2677824" cy="186663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8A91A4-1AE2-4563-8F9E-6EBE20DFF809}">
      <dsp:nvSpPr>
        <dsp:cNvPr id="0" name=""/>
        <dsp:cNvSpPr/>
      </dsp:nvSpPr>
      <dsp:spPr>
        <a:xfrm>
          <a:off x="3571959" y="1943364"/>
          <a:ext cx="2677824" cy="186663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Gala Attire and Writers</a:t>
          </a:r>
        </a:p>
      </dsp:txBody>
      <dsp:txXfrm>
        <a:off x="3626631" y="1998036"/>
        <a:ext cx="2568480" cy="175729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62F4B1-08B3-E8A0-F28C-84AD227CF5E2}"/>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A070D6-D622-A12B-BA0E-1FCF18057670}"/>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6864A39E-BB2A-4E54-878B-506AED2CAE34}" type="datetimeFigureOut">
              <a:rPr lang="en-US" smtClean="0"/>
              <a:t>3/14/2025</a:t>
            </a:fld>
            <a:endParaRPr lang="en-US"/>
          </a:p>
        </p:txBody>
      </p:sp>
      <p:sp>
        <p:nvSpPr>
          <p:cNvPr id="4" name="Footer Placeholder 3">
            <a:extLst>
              <a:ext uri="{FF2B5EF4-FFF2-40B4-BE49-F238E27FC236}">
                <a16:creationId xmlns:a16="http://schemas.microsoft.com/office/drawing/2014/main" id="{17D3005A-B9DE-8803-F2CF-F9A99B11818B}"/>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7D2F40-986F-2E0B-28B4-9BB418A19CCE}"/>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4C9C4B03-2489-4404-8809-F8894337B61F}" type="slidenum">
              <a:rPr lang="en-US" smtClean="0"/>
              <a:t>‹#›</a:t>
            </a:fld>
            <a:endParaRPr lang="en-US"/>
          </a:p>
        </p:txBody>
      </p:sp>
    </p:spTree>
    <p:extLst>
      <p:ext uri="{BB962C8B-B14F-4D97-AF65-F5344CB8AC3E}">
        <p14:creationId xmlns:p14="http://schemas.microsoft.com/office/powerpoint/2010/main" val="1587183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BAE9D93C-46EF-4363-92E2-44E3388628E9}" type="datetimeFigureOut">
              <a:rPr lang="en-US" smtClean="0"/>
              <a:t>3/14/2025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E4D6E10-B5C6-4D53-B252-D2A0D025E0D2}" type="slidenum">
              <a:rPr lang="en-US" smtClean="0"/>
              <a:t>‹#›</a:t>
            </a:fld>
            <a:endParaRPr lang="en-US"/>
          </a:p>
        </p:txBody>
      </p:sp>
    </p:spTree>
    <p:extLst>
      <p:ext uri="{BB962C8B-B14F-4D97-AF65-F5344CB8AC3E}">
        <p14:creationId xmlns:p14="http://schemas.microsoft.com/office/powerpoint/2010/main" val="2119474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I’m Teri Lown, a member of this club. I recently attended my first San Francisco writers conference in February. It was a great experience and I learned a lot. Because I’m new to writing this was a crash course in some valuable insider information, Kim asked me to share some of the highlights with you while we get ready for our featured speaker Peter </a:t>
            </a:r>
            <a:r>
              <a:rPr lang="en-US" dirty="0" err="1"/>
              <a:t>Mountford</a:t>
            </a:r>
            <a:r>
              <a:rPr lang="en-US" dirty="0"/>
              <a:t>.  Let me tell you about the conference from the perspective of a newbie.</a:t>
            </a:r>
          </a:p>
        </p:txBody>
      </p:sp>
      <p:sp>
        <p:nvSpPr>
          <p:cNvPr id="4" name="Slide Number Placeholder 3"/>
          <p:cNvSpPr>
            <a:spLocks noGrp="1"/>
          </p:cNvSpPr>
          <p:nvPr>
            <p:ph type="sldNum" sz="quarter" idx="5"/>
          </p:nvPr>
        </p:nvSpPr>
        <p:spPr/>
        <p:txBody>
          <a:bodyPr/>
          <a:lstStyle/>
          <a:p>
            <a:fld id="{4E4D6E10-B5C6-4D53-B252-D2A0D025E0D2}" type="slidenum">
              <a:rPr lang="en-US" smtClean="0"/>
              <a:t>1</a:t>
            </a:fld>
            <a:endParaRPr lang="en-US"/>
          </a:p>
        </p:txBody>
      </p:sp>
    </p:spTree>
    <p:extLst>
      <p:ext uri="{BB962C8B-B14F-4D97-AF65-F5344CB8AC3E}">
        <p14:creationId xmlns:p14="http://schemas.microsoft.com/office/powerpoint/2010/main" val="1730919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covered the basics of writing a query letter. This is the process for seeking a literary agent for submission to a publisher and convince them your project will be interesting and profitable. . Email is an appropriate for this one –page, single-spaced document.  Embed the query and synopsis together in the body of the email. Start by greeting the agent, introducing yourself. Include metadata like word count, genre, POV, current comp titles. Your hook is the one-line pitch that piques interest. You should include a brief synopsis of the book, and any cover art you may have chosen. Be sure to include information about you as the author, like a short relevant bio and any credentials. </a:t>
            </a:r>
          </a:p>
          <a:p>
            <a:endParaRPr lang="en-US" dirty="0"/>
          </a:p>
        </p:txBody>
      </p:sp>
      <p:sp>
        <p:nvSpPr>
          <p:cNvPr id="4" name="Slide Number Placeholder 3"/>
          <p:cNvSpPr>
            <a:spLocks noGrp="1"/>
          </p:cNvSpPr>
          <p:nvPr>
            <p:ph type="sldNum" sz="quarter" idx="5"/>
          </p:nvPr>
        </p:nvSpPr>
        <p:spPr/>
        <p:txBody>
          <a:bodyPr/>
          <a:lstStyle/>
          <a:p>
            <a:fld id="{4E4D6E10-B5C6-4D53-B252-D2A0D025E0D2}" type="slidenum">
              <a:rPr lang="en-US" smtClean="0"/>
              <a:t>10</a:t>
            </a:fld>
            <a:endParaRPr lang="en-US"/>
          </a:p>
        </p:txBody>
      </p:sp>
    </p:spTree>
    <p:extLst>
      <p:ext uri="{BB962C8B-B14F-4D97-AF65-F5344CB8AC3E}">
        <p14:creationId xmlns:p14="http://schemas.microsoft.com/office/powerpoint/2010/main" val="3313273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resources for more information about query letter writing.  Query Tracker is a free site that collects data about user query and agent experiences while helping you organize your query activity. Jane Friedman.com is a site to help writers understand publishing, as well as full of articles related to writing. Publishers Marketplace is a site to research literary agents and find the best one for you. Manuscript wish list is a place for agents and editors to post what they wish they had in their inbox. Only agents and publishers post but writers can search the posts to find people who are compatible with their work. Query Shark is a public forum to post your query letter and get feedback. Or just use your critique partners to practice with. </a:t>
            </a:r>
          </a:p>
        </p:txBody>
      </p:sp>
      <p:sp>
        <p:nvSpPr>
          <p:cNvPr id="4" name="Slide Number Placeholder 3"/>
          <p:cNvSpPr>
            <a:spLocks noGrp="1"/>
          </p:cNvSpPr>
          <p:nvPr>
            <p:ph type="sldNum" sz="quarter" idx="5"/>
          </p:nvPr>
        </p:nvSpPr>
        <p:spPr/>
        <p:txBody>
          <a:bodyPr/>
          <a:lstStyle/>
          <a:p>
            <a:fld id="{4E4D6E10-B5C6-4D53-B252-D2A0D025E0D2}" type="slidenum">
              <a:rPr lang="en-US" smtClean="0"/>
              <a:t>11</a:t>
            </a:fld>
            <a:endParaRPr lang="en-US"/>
          </a:p>
        </p:txBody>
      </p:sp>
    </p:spTree>
    <p:extLst>
      <p:ext uri="{BB962C8B-B14F-4D97-AF65-F5344CB8AC3E}">
        <p14:creationId xmlns:p14="http://schemas.microsoft.com/office/powerpoint/2010/main" val="428348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fun </a:t>
            </a:r>
            <a:r>
              <a:rPr lang="en-US" dirty="0" err="1"/>
              <a:t>activites</a:t>
            </a:r>
            <a:r>
              <a:rPr lang="en-US" dirty="0"/>
              <a:t> included a Pub quiz contest at breakfast  Harvey’s dinners are a meetup opportunity for a casual dinner to get to know others at the conference. Gotts Roadside is a burger joint in the Ferry building that’s a regular feature of the conference to share a meal with other attendees. They had other social functions like Nightcaps and network and the Gala event is a giant cocktail party. Remember with writers Gala attire means whatever you have on.  </a:t>
            </a:r>
          </a:p>
        </p:txBody>
      </p:sp>
      <p:sp>
        <p:nvSpPr>
          <p:cNvPr id="4" name="Slide Number Placeholder 3"/>
          <p:cNvSpPr>
            <a:spLocks noGrp="1"/>
          </p:cNvSpPr>
          <p:nvPr>
            <p:ph type="sldNum" sz="quarter" idx="5"/>
          </p:nvPr>
        </p:nvSpPr>
        <p:spPr/>
        <p:txBody>
          <a:bodyPr/>
          <a:lstStyle/>
          <a:p>
            <a:fld id="{4E4D6E10-B5C6-4D53-B252-D2A0D025E0D2}" type="slidenum">
              <a:rPr lang="en-US" smtClean="0"/>
              <a:t>12</a:t>
            </a:fld>
            <a:endParaRPr lang="en-US"/>
          </a:p>
        </p:txBody>
      </p:sp>
    </p:spTree>
    <p:extLst>
      <p:ext uri="{BB962C8B-B14F-4D97-AF65-F5344CB8AC3E}">
        <p14:creationId xmlns:p14="http://schemas.microsoft.com/office/powerpoint/2010/main" val="2984871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motivational talk was very helpful to me.  It was about living the identity you seek with the behaviors that get you to the goal. Completely simple concept. Writers write consistently, they develop the habits of writing discipline. They make time to develop a platform and make the effort to market themselves.   </a:t>
            </a:r>
          </a:p>
        </p:txBody>
      </p:sp>
      <p:sp>
        <p:nvSpPr>
          <p:cNvPr id="4" name="Slide Number Placeholder 3"/>
          <p:cNvSpPr>
            <a:spLocks noGrp="1"/>
          </p:cNvSpPr>
          <p:nvPr>
            <p:ph type="sldNum" sz="quarter" idx="5"/>
          </p:nvPr>
        </p:nvSpPr>
        <p:spPr/>
        <p:txBody>
          <a:bodyPr/>
          <a:lstStyle/>
          <a:p>
            <a:fld id="{4E4D6E10-B5C6-4D53-B252-D2A0D025E0D2}" type="slidenum">
              <a:rPr lang="en-US" smtClean="0"/>
              <a:t>13</a:t>
            </a:fld>
            <a:endParaRPr lang="en-US"/>
          </a:p>
        </p:txBody>
      </p:sp>
    </p:spTree>
    <p:extLst>
      <p:ext uri="{BB962C8B-B14F-4D97-AF65-F5344CB8AC3E}">
        <p14:creationId xmlns:p14="http://schemas.microsoft.com/office/powerpoint/2010/main" val="2728769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followed the same theme of evolving your behaviors to fit the identity of writer/author. In addition to writing you must make the time to promote yourself and your work. Network with other authors. Market and develop a platform. All the actions authors do should be part of your planning. </a:t>
            </a:r>
          </a:p>
        </p:txBody>
      </p:sp>
      <p:sp>
        <p:nvSpPr>
          <p:cNvPr id="4" name="Slide Number Placeholder 3"/>
          <p:cNvSpPr>
            <a:spLocks noGrp="1"/>
          </p:cNvSpPr>
          <p:nvPr>
            <p:ph type="sldNum" sz="quarter" idx="5"/>
          </p:nvPr>
        </p:nvSpPr>
        <p:spPr/>
        <p:txBody>
          <a:bodyPr/>
          <a:lstStyle/>
          <a:p>
            <a:fld id="{4E4D6E10-B5C6-4D53-B252-D2A0D025E0D2}" type="slidenum">
              <a:rPr lang="en-US" smtClean="0"/>
              <a:t>14</a:t>
            </a:fld>
            <a:endParaRPr lang="en-US"/>
          </a:p>
        </p:txBody>
      </p:sp>
    </p:spTree>
    <p:extLst>
      <p:ext uri="{BB962C8B-B14F-4D97-AF65-F5344CB8AC3E}">
        <p14:creationId xmlns:p14="http://schemas.microsoft.com/office/powerpoint/2010/main" val="167413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more good advice from the panel…embrace it all with confident posture, the tone of your voice, your attire, seek feedback for your work…these help you to evolve into the identity of author. </a:t>
            </a:r>
          </a:p>
        </p:txBody>
      </p:sp>
      <p:sp>
        <p:nvSpPr>
          <p:cNvPr id="4" name="Slide Number Placeholder 3"/>
          <p:cNvSpPr>
            <a:spLocks noGrp="1"/>
          </p:cNvSpPr>
          <p:nvPr>
            <p:ph type="sldNum" sz="quarter" idx="5"/>
          </p:nvPr>
        </p:nvSpPr>
        <p:spPr/>
        <p:txBody>
          <a:bodyPr/>
          <a:lstStyle/>
          <a:p>
            <a:fld id="{4E4D6E10-B5C6-4D53-B252-D2A0D025E0D2}" type="slidenum">
              <a:rPr lang="en-US" smtClean="0"/>
              <a:t>15</a:t>
            </a:fld>
            <a:endParaRPr lang="en-US"/>
          </a:p>
        </p:txBody>
      </p:sp>
    </p:spTree>
    <p:extLst>
      <p:ext uri="{BB962C8B-B14F-4D97-AF65-F5344CB8AC3E}">
        <p14:creationId xmlns:p14="http://schemas.microsoft.com/office/powerpoint/2010/main" val="623197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Joey Garcia is a Sacramento resident and is a publicist and book coach. Her presentation on building a platform convinced me of this necessary aspect of being an author. Websites, social media, podcast, Blog, You Tube Create the buzz, you need organic movement. Polish your speaking skills. Offer something that relates to your book to your potential readers on your platform.  Or hire a publicist like Joey for around $16,000 for a two year contract. Platforms take time and timing is everything. It takes about two years to build a good network. </a:t>
            </a:r>
          </a:p>
        </p:txBody>
      </p:sp>
      <p:sp>
        <p:nvSpPr>
          <p:cNvPr id="4" name="Slide Number Placeholder 3"/>
          <p:cNvSpPr>
            <a:spLocks noGrp="1"/>
          </p:cNvSpPr>
          <p:nvPr>
            <p:ph type="sldNum" sz="quarter" idx="5"/>
          </p:nvPr>
        </p:nvSpPr>
        <p:spPr/>
        <p:txBody>
          <a:bodyPr/>
          <a:lstStyle/>
          <a:p>
            <a:fld id="{4E4D6E10-B5C6-4D53-B252-D2A0D025E0D2}" type="slidenum">
              <a:rPr lang="en-US" smtClean="0"/>
              <a:t>16</a:t>
            </a:fld>
            <a:endParaRPr lang="en-US"/>
          </a:p>
        </p:txBody>
      </p:sp>
    </p:spTree>
    <p:extLst>
      <p:ext uri="{BB962C8B-B14F-4D97-AF65-F5344CB8AC3E}">
        <p14:creationId xmlns:p14="http://schemas.microsoft.com/office/powerpoint/2010/main" val="1982521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panel discussion focused on memoir , what it is and what’s selling. Memoir as a slice of life,  not autobiography. Should have the elements of resilience and survival. Not a victim story. Transformational story. Memoir writes into the truth.</a:t>
            </a:r>
          </a:p>
        </p:txBody>
      </p:sp>
      <p:sp>
        <p:nvSpPr>
          <p:cNvPr id="4" name="Slide Number Placeholder 3"/>
          <p:cNvSpPr>
            <a:spLocks noGrp="1"/>
          </p:cNvSpPr>
          <p:nvPr>
            <p:ph type="sldNum" sz="quarter" idx="5"/>
          </p:nvPr>
        </p:nvSpPr>
        <p:spPr/>
        <p:txBody>
          <a:bodyPr/>
          <a:lstStyle/>
          <a:p>
            <a:fld id="{4E4D6E10-B5C6-4D53-B252-D2A0D025E0D2}" type="slidenum">
              <a:rPr lang="en-US" smtClean="0"/>
              <a:t>17</a:t>
            </a:fld>
            <a:endParaRPr lang="en-US"/>
          </a:p>
        </p:txBody>
      </p:sp>
    </p:spTree>
    <p:extLst>
      <p:ext uri="{BB962C8B-B14F-4D97-AF65-F5344CB8AC3E}">
        <p14:creationId xmlns:p14="http://schemas.microsoft.com/office/powerpoint/2010/main" val="2662941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good session by Lisa Cooper Ellison who is a book coach that is trauma-informed. She developed a scale of distress and she has a workbook you can order that also details how to write without re-traumatizing yourself. Best writing is between 3-6. Too much distress needs space and time. </a:t>
            </a:r>
            <a:r>
              <a:rPr lang="en-US"/>
              <a:t>She mentioned some </a:t>
            </a:r>
            <a:r>
              <a:rPr lang="en-US" dirty="0"/>
              <a:t>techniques to stay in prefrontal lobe like meditation, morning pages, and writing in third person may help. Traumatic writing takes time and you need to rest. If your writing leaves you high on the emotional scale then get into therapy.</a:t>
            </a:r>
          </a:p>
        </p:txBody>
      </p:sp>
      <p:sp>
        <p:nvSpPr>
          <p:cNvPr id="4" name="Slide Number Placeholder 3"/>
          <p:cNvSpPr>
            <a:spLocks noGrp="1"/>
          </p:cNvSpPr>
          <p:nvPr>
            <p:ph type="sldNum" sz="quarter" idx="5"/>
          </p:nvPr>
        </p:nvSpPr>
        <p:spPr/>
        <p:txBody>
          <a:bodyPr/>
          <a:lstStyle/>
          <a:p>
            <a:fld id="{4E4D6E10-B5C6-4D53-B252-D2A0D025E0D2}" type="slidenum">
              <a:rPr lang="en-US" smtClean="0"/>
              <a:t>18</a:t>
            </a:fld>
            <a:endParaRPr lang="en-US"/>
          </a:p>
        </p:txBody>
      </p:sp>
    </p:spTree>
    <p:extLst>
      <p:ext uri="{BB962C8B-B14F-4D97-AF65-F5344CB8AC3E}">
        <p14:creationId xmlns:p14="http://schemas.microsoft.com/office/powerpoint/2010/main" val="1237585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Embarcadero waterfront is a great spot to host a conference. There’s a lot to do and see here. Not as touristy as the Pier 39 </a:t>
            </a:r>
            <a:r>
              <a:rPr lang="en-US" dirty="0" err="1"/>
              <a:t>Fishermans</a:t>
            </a:r>
            <a:r>
              <a:rPr lang="en-US" dirty="0"/>
              <a:t> Wharf area, it still has stunning views of the Bay. It’s where the non-stop ferries dock and shuttle </a:t>
            </a:r>
            <a:r>
              <a:rPr lang="en-US" dirty="0" err="1"/>
              <a:t>communters</a:t>
            </a:r>
            <a:r>
              <a:rPr lang="en-US" dirty="0"/>
              <a:t> across the Bay. The Ferry Building is full of shops and little eateries just a short walk from the host hotel.  Because Embarcadero is in the financial district, the weekends bring a different energy to the area. Some eateries are closed on the weekend.</a:t>
            </a:r>
          </a:p>
        </p:txBody>
      </p:sp>
      <p:sp>
        <p:nvSpPr>
          <p:cNvPr id="4" name="Slide Number Placeholder 3"/>
          <p:cNvSpPr>
            <a:spLocks noGrp="1"/>
          </p:cNvSpPr>
          <p:nvPr>
            <p:ph type="sldNum" sz="quarter" idx="5"/>
          </p:nvPr>
        </p:nvSpPr>
        <p:spPr/>
        <p:txBody>
          <a:bodyPr/>
          <a:lstStyle/>
          <a:p>
            <a:fld id="{4E4D6E10-B5C6-4D53-B252-D2A0D025E0D2}" type="slidenum">
              <a:rPr lang="en-US" smtClean="0"/>
              <a:t>2</a:t>
            </a:fld>
            <a:endParaRPr lang="en-US"/>
          </a:p>
        </p:txBody>
      </p:sp>
    </p:spTree>
    <p:extLst>
      <p:ext uri="{BB962C8B-B14F-4D97-AF65-F5344CB8AC3E}">
        <p14:creationId xmlns:p14="http://schemas.microsoft.com/office/powerpoint/2010/main" val="4063359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host hotel was beautiful. The SF writers club worked very hard on setting up the conference over the last year. All the details were in place and the guests had arrived, rooms were filling up. The first plenary session had started when we got news of a temporary power outage. Within minutes the lights were out and we were on emergency generator power. Apparently there was a small kitchen fire that turned off the power. </a:t>
            </a:r>
          </a:p>
          <a:p>
            <a:r>
              <a:rPr lang="en-US" dirty="0"/>
              <a:t>But that stunning sculpture in the atrium of the hotel was also a fountain. When the power went off for the kitchen fire the pumps for the outflow of the fountains base also went off. The entire atrium floor became flooded.   </a:t>
            </a:r>
          </a:p>
        </p:txBody>
      </p:sp>
      <p:sp>
        <p:nvSpPr>
          <p:cNvPr id="4" name="Slide Number Placeholder 3"/>
          <p:cNvSpPr>
            <a:spLocks noGrp="1"/>
          </p:cNvSpPr>
          <p:nvPr>
            <p:ph type="sldNum" sz="quarter" idx="5"/>
          </p:nvPr>
        </p:nvSpPr>
        <p:spPr/>
        <p:txBody>
          <a:bodyPr/>
          <a:lstStyle/>
          <a:p>
            <a:fld id="{4E4D6E10-B5C6-4D53-B252-D2A0D025E0D2}" type="slidenum">
              <a:rPr lang="en-US" smtClean="0"/>
              <a:t>3</a:t>
            </a:fld>
            <a:endParaRPr lang="en-US"/>
          </a:p>
        </p:txBody>
      </p:sp>
    </p:spTree>
    <p:extLst>
      <p:ext uri="{BB962C8B-B14F-4D97-AF65-F5344CB8AC3E}">
        <p14:creationId xmlns:p14="http://schemas.microsoft.com/office/powerpoint/2010/main" val="2781056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flood in the atrium created a mess in the power center for the hotel. Half of the hotel was without power for the first two days of the conference. The rooms in the unpowered section were freezing cold, since we had a rainy start to our weekend. There was no hot water, so cold showers for these poor souls. And the kitchen went out. It was a disaster!  Luckily the conference rooms were functional but some of the sessions were by these glowsticks that were everywhere. They finally got a big semi to come in that generated power until the damaged equipment had dried out. A real disaster but it worked out. Especially for me because I stayed in a hotel a couple blocks away, thank God.</a:t>
            </a:r>
          </a:p>
          <a:p>
            <a:r>
              <a:rPr lang="en-US" dirty="0"/>
              <a:t>Kudos to Lissa Provost and her team for keeping the conference running!</a:t>
            </a:r>
          </a:p>
        </p:txBody>
      </p:sp>
      <p:sp>
        <p:nvSpPr>
          <p:cNvPr id="4" name="Slide Number Placeholder 3"/>
          <p:cNvSpPr>
            <a:spLocks noGrp="1"/>
          </p:cNvSpPr>
          <p:nvPr>
            <p:ph type="sldNum" sz="quarter" idx="5"/>
          </p:nvPr>
        </p:nvSpPr>
        <p:spPr/>
        <p:txBody>
          <a:bodyPr/>
          <a:lstStyle/>
          <a:p>
            <a:fld id="{4E4D6E10-B5C6-4D53-B252-D2A0D025E0D2}" type="slidenum">
              <a:rPr lang="en-US" smtClean="0"/>
              <a:t>4</a:t>
            </a:fld>
            <a:endParaRPr lang="en-US"/>
          </a:p>
        </p:txBody>
      </p:sp>
    </p:spTree>
    <p:extLst>
      <p:ext uri="{BB962C8B-B14F-4D97-AF65-F5344CB8AC3E}">
        <p14:creationId xmlns:p14="http://schemas.microsoft.com/office/powerpoint/2010/main" val="1447893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was overwhelming, but they organized the presentations into Tracks so you could stick to a theme depending on your area of interest. Themes like Hollywood Summit for screenwriters, Fiction, Non Fiction. Kid Lit, self-publishing and my favorite, the Fundamentals track. The sessions were tailored to the theme so you could better choose which to attend. The Consultation and Pitch Appointments ran simultaneously to the sessions. They charged extra for these appointments, but the registration included one free pitch session with the person of your choice.  That was brilliant because it gave me the motivation to try one. Consultations were one-on-one sessions with professionals like agents, editors and publishers. You could look them up by their bio in the program, but also got to know many of them through the various presentations. It gave me a flavor for the industry that is very complex. </a:t>
            </a:r>
          </a:p>
          <a:p>
            <a:r>
              <a:rPr lang="en-US" dirty="0"/>
              <a:t>We had two keynotes, Tommy Orange, author of NYT bestseller There </a:t>
            </a:r>
            <a:r>
              <a:rPr lang="en-US" dirty="0" err="1"/>
              <a:t>There</a:t>
            </a:r>
            <a:r>
              <a:rPr lang="en-US" dirty="0"/>
              <a:t> about his multigenerational family of urban Native Americans. The other keynote was Ilse McElroy, author of The </a:t>
            </a:r>
            <a:r>
              <a:rPr lang="en-US" dirty="0" err="1"/>
              <a:t>Atmospherians</a:t>
            </a:r>
            <a:r>
              <a:rPr lang="en-US" dirty="0"/>
              <a:t> and People Collide. </a:t>
            </a:r>
          </a:p>
          <a:p>
            <a:r>
              <a:rPr lang="en-US" dirty="0"/>
              <a:t>Master Classes were extra three hour sessions that you paid extra for and were outside of the main conference schedule.  </a:t>
            </a:r>
          </a:p>
        </p:txBody>
      </p:sp>
      <p:sp>
        <p:nvSpPr>
          <p:cNvPr id="4" name="Slide Number Placeholder 3"/>
          <p:cNvSpPr>
            <a:spLocks noGrp="1"/>
          </p:cNvSpPr>
          <p:nvPr>
            <p:ph type="sldNum" sz="quarter" idx="5"/>
          </p:nvPr>
        </p:nvSpPr>
        <p:spPr/>
        <p:txBody>
          <a:bodyPr/>
          <a:lstStyle/>
          <a:p>
            <a:fld id="{4E4D6E10-B5C6-4D53-B252-D2A0D025E0D2}" type="slidenum">
              <a:rPr lang="en-US" smtClean="0"/>
              <a:t>5</a:t>
            </a:fld>
            <a:endParaRPr lang="en-US"/>
          </a:p>
        </p:txBody>
      </p:sp>
    </p:spTree>
    <p:extLst>
      <p:ext uri="{BB962C8B-B14F-4D97-AF65-F5344CB8AC3E}">
        <p14:creationId xmlns:p14="http://schemas.microsoft.com/office/powerpoint/2010/main" val="1251518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valuable experience for me was the opportunity to better understand the publishing industry. We had a couple sessions where we got to hear from agents, acquiring editors, independent publishers, coaches, publicists, authors  and screenwriters. In doing a pitch you had only 8 minutes to sell your story, being sure to leave about 4 minutes for feedback. I signed up for two pitches and had to good luck to sit next to an acquiring editor at the luncheon who was gracious enough to let me pitch her for free. She was my first one. I messed it up but her feedback was great. By my last pitch it was way better! It took the fear out of the equation.</a:t>
            </a:r>
          </a:p>
        </p:txBody>
      </p:sp>
      <p:sp>
        <p:nvSpPr>
          <p:cNvPr id="4" name="Slide Number Placeholder 3"/>
          <p:cNvSpPr>
            <a:spLocks noGrp="1"/>
          </p:cNvSpPr>
          <p:nvPr>
            <p:ph type="sldNum" sz="quarter" idx="5"/>
          </p:nvPr>
        </p:nvSpPr>
        <p:spPr/>
        <p:txBody>
          <a:bodyPr/>
          <a:lstStyle/>
          <a:p>
            <a:fld id="{4E4D6E10-B5C6-4D53-B252-D2A0D025E0D2}" type="slidenum">
              <a:rPr lang="en-US" smtClean="0"/>
              <a:t>6</a:t>
            </a:fld>
            <a:endParaRPr lang="en-US"/>
          </a:p>
        </p:txBody>
      </p:sp>
    </p:spTree>
    <p:extLst>
      <p:ext uri="{BB962C8B-B14F-4D97-AF65-F5344CB8AC3E}">
        <p14:creationId xmlns:p14="http://schemas.microsoft.com/office/powerpoint/2010/main" val="3395127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“How to Write a Book Proposal” was a panel discussion with these industry professionals Andy Ross, Gordon Warnock, Jen Newens and Joey Garcia. The takeaways for me are simplified by this slide. This is the detailed document you would send to a publisher to convince them your book idea is viable and worth investing in. Differs from a query letter in its detail and length. You need a clear sense of hat the book is about and be able to generate some interest and excitement about your project. You should be able to articulate the central idea of the story. Then some market relevance and current comp titles to show potential audience. You include information about yourself that is relevant to selling this book. Talk about publications, awards, expertise in the topic. Marketing plan is about your platform, your reach. Do you have online presence, a following? It’s also about showing how much time and energy you are willing to invest for your project. Timetable refers to the smart goals you have set for completion and publishing of your manuscript. Include the chapter outline and some sample pages from the beginning of the book. </a:t>
            </a:r>
          </a:p>
        </p:txBody>
      </p:sp>
      <p:sp>
        <p:nvSpPr>
          <p:cNvPr id="4" name="Slide Number Placeholder 3"/>
          <p:cNvSpPr>
            <a:spLocks noGrp="1"/>
          </p:cNvSpPr>
          <p:nvPr>
            <p:ph type="sldNum" sz="quarter" idx="5"/>
          </p:nvPr>
        </p:nvSpPr>
        <p:spPr/>
        <p:txBody>
          <a:bodyPr/>
          <a:lstStyle/>
          <a:p>
            <a:fld id="{4E4D6E10-B5C6-4D53-B252-D2A0D025E0D2}" type="slidenum">
              <a:rPr lang="en-US" smtClean="0"/>
              <a:t>7</a:t>
            </a:fld>
            <a:endParaRPr lang="en-US"/>
          </a:p>
        </p:txBody>
      </p:sp>
    </p:spTree>
    <p:extLst>
      <p:ext uri="{BB962C8B-B14F-4D97-AF65-F5344CB8AC3E}">
        <p14:creationId xmlns:p14="http://schemas.microsoft.com/office/powerpoint/2010/main" val="902958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Legal issues for Writers was an eye-opener. Robert Pimm is a literary lawyer from the Bay Area. His talk showed all the complicated issues with regards to publishing. Because publishing is about working with others it should be governed by written legal agreements, to protect all the involved parties. Because publishing is so complex the business model will have unique issues to be considered, such as traditional publishing, self-publishing, </a:t>
            </a:r>
            <a:r>
              <a:rPr lang="en-US" dirty="0" err="1"/>
              <a:t>hyrbids</a:t>
            </a:r>
            <a:r>
              <a:rPr lang="en-US" dirty="0"/>
              <a:t>. He advised making sure you have a legal agreement when you are working with an agent, or any third party who may have future interest in the licensing. He discussed that traditional publishers will send you a sub-par contract unless you negotiate for your best interests. He told a story about a former supreme court justice who’d written a book. The traditional publisher sent over a contract for him to sign, which he dutifully did and returned in short order. The publisher was horrified that the crummy contract was actually signed by such an esteemed arbiter of the law that they promptly revised it for a fairer set of conditions. Self-publishing has its own myriad issues, so author beware. My main takeaway was that I will hire a literary law attorney when I get to the contract level. </a:t>
            </a:r>
          </a:p>
        </p:txBody>
      </p:sp>
      <p:sp>
        <p:nvSpPr>
          <p:cNvPr id="4" name="Slide Number Placeholder 3"/>
          <p:cNvSpPr>
            <a:spLocks noGrp="1"/>
          </p:cNvSpPr>
          <p:nvPr>
            <p:ph type="sldNum" sz="quarter" idx="5"/>
          </p:nvPr>
        </p:nvSpPr>
        <p:spPr/>
        <p:txBody>
          <a:bodyPr/>
          <a:lstStyle/>
          <a:p>
            <a:fld id="{4E4D6E10-B5C6-4D53-B252-D2A0D025E0D2}" type="slidenum">
              <a:rPr lang="en-US" smtClean="0"/>
              <a:t>8</a:t>
            </a:fld>
            <a:endParaRPr lang="en-US"/>
          </a:p>
        </p:txBody>
      </p:sp>
    </p:spTree>
    <p:extLst>
      <p:ext uri="{BB962C8B-B14F-4D97-AF65-F5344CB8AC3E}">
        <p14:creationId xmlns:p14="http://schemas.microsoft.com/office/powerpoint/2010/main" val="3431741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panel discussion with Gordon Warnock, Vicki Weber and Andy Ross about the all important first draft pitch. It’s important to have a first draft written so there is evidence of a completed book. Meeting an agent or publisher face-to-face for a quick 8 minutes, 4 of which is listening to feedback, is a great way to make a physical and emotional connection with a potential business partner. This photo is Michael Larsen, a longtime literary agent who help to co-found the SFWC.  He was in an emeritus position, walking around with his red hat on meant he was open to conversation and giving advice. </a:t>
            </a:r>
          </a:p>
          <a:p>
            <a:r>
              <a:rPr lang="en-US" dirty="0"/>
              <a:t>His line, The Hook the Book and the Cook says it all, The hook is what gets your agent or publisher want to know more. The Book is a brief synopsis about the core of the story. You want to build energy and tension. The Cook is a brief statement about you as the author, like any published works and involvement in writers groups like the CWC. The pitch helps to prep the way for you to send a query letter if your project gets interest. I think its valuable to meet these pros, at conferences like the SFWC. </a:t>
            </a:r>
          </a:p>
        </p:txBody>
      </p:sp>
      <p:sp>
        <p:nvSpPr>
          <p:cNvPr id="4" name="Slide Number Placeholder 3"/>
          <p:cNvSpPr>
            <a:spLocks noGrp="1"/>
          </p:cNvSpPr>
          <p:nvPr>
            <p:ph type="sldNum" sz="quarter" idx="5"/>
          </p:nvPr>
        </p:nvSpPr>
        <p:spPr/>
        <p:txBody>
          <a:bodyPr/>
          <a:lstStyle/>
          <a:p>
            <a:fld id="{4E4D6E10-B5C6-4D53-B252-D2A0D025E0D2}" type="slidenum">
              <a:rPr lang="en-US" smtClean="0"/>
              <a:t>9</a:t>
            </a:fld>
            <a:endParaRPr lang="en-US"/>
          </a:p>
        </p:txBody>
      </p:sp>
    </p:spTree>
    <p:extLst>
      <p:ext uri="{BB962C8B-B14F-4D97-AF65-F5344CB8AC3E}">
        <p14:creationId xmlns:p14="http://schemas.microsoft.com/office/powerpoint/2010/main" val="1790164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3/14/2025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3/14/2025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3/14/2025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3/14/2025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3/14/2025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3/14/2025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3/14/2025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3/14/2025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3/14/2025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g"/><Relationship Id="rId13" Type="http://schemas.microsoft.com/office/2007/relationships/diagramDrawing" Target="../diagrams/drawing4.xml"/><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png"/><Relationship Id="rId11" Type="http://schemas.openxmlformats.org/officeDocument/2006/relationships/diagramQuickStyle" Target="../diagrams/quickStyle4.xml"/><Relationship Id="rId5" Type="http://schemas.openxmlformats.org/officeDocument/2006/relationships/image" Target="../media/image3.png"/><Relationship Id="rId10" Type="http://schemas.openxmlformats.org/officeDocument/2006/relationships/diagramLayout" Target="../diagrams/layout4.xml"/><Relationship Id="rId4" Type="http://schemas.openxmlformats.org/officeDocument/2006/relationships/image" Target="../media/image2.png"/><Relationship Id="rId9"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5FD1-096E-A865-9B4A-D9FE23A05628}"/>
              </a:ext>
            </a:extLst>
          </p:cNvPr>
          <p:cNvSpPr>
            <a:spLocks noGrp="1"/>
          </p:cNvSpPr>
          <p:nvPr>
            <p:ph type="ctrTitle"/>
          </p:nvPr>
        </p:nvSpPr>
        <p:spPr>
          <a:xfrm>
            <a:off x="8201839" y="1454964"/>
            <a:ext cx="3342460" cy="3308840"/>
          </a:xfrm>
        </p:spPr>
        <p:txBody>
          <a:bodyPr>
            <a:normAutofit/>
          </a:bodyPr>
          <a:lstStyle/>
          <a:p>
            <a:pPr>
              <a:lnSpc>
                <a:spcPct val="90000"/>
              </a:lnSpc>
            </a:pPr>
            <a:r>
              <a:rPr lang="en-US" sz="5100"/>
              <a:t>Highlights from the SFWC</a:t>
            </a:r>
          </a:p>
        </p:txBody>
      </p:sp>
      <p:sp>
        <p:nvSpPr>
          <p:cNvPr id="3" name="Subtitle 2">
            <a:extLst>
              <a:ext uri="{FF2B5EF4-FFF2-40B4-BE49-F238E27FC236}">
                <a16:creationId xmlns:a16="http://schemas.microsoft.com/office/drawing/2014/main" id="{E2DB88B4-36FA-A36D-4AC4-45E9DEBBBBF6}"/>
              </a:ext>
            </a:extLst>
          </p:cNvPr>
          <p:cNvSpPr>
            <a:spLocks noGrp="1"/>
          </p:cNvSpPr>
          <p:nvPr>
            <p:ph type="subTitle" idx="1"/>
          </p:nvPr>
        </p:nvSpPr>
        <p:spPr>
          <a:xfrm>
            <a:off x="8201839" y="4763803"/>
            <a:ext cx="3342460" cy="1464378"/>
          </a:xfrm>
        </p:spPr>
        <p:txBody>
          <a:bodyPr>
            <a:normAutofit/>
          </a:bodyPr>
          <a:lstStyle/>
          <a:p>
            <a:endParaRPr lang="en-US" sz="1800" dirty="0"/>
          </a:p>
          <a:p>
            <a:endParaRPr lang="en-US" sz="1800" dirty="0"/>
          </a:p>
          <a:p>
            <a:r>
              <a:rPr lang="en-US" sz="2400" dirty="0"/>
              <a:t>Teri </a:t>
            </a:r>
            <a:r>
              <a:rPr lang="en-US" sz="2400" dirty="0" err="1"/>
              <a:t>lOwn</a:t>
            </a:r>
            <a:endParaRPr lang="en-US" sz="2400" dirty="0"/>
          </a:p>
        </p:txBody>
      </p:sp>
      <p:pic>
        <p:nvPicPr>
          <p:cNvPr id="5" name="Picture 4" descr="A poster of a bridge&#10;&#10;AI-generated content may be incorrect.">
            <a:extLst>
              <a:ext uri="{FF2B5EF4-FFF2-40B4-BE49-F238E27FC236}">
                <a16:creationId xmlns:a16="http://schemas.microsoft.com/office/drawing/2014/main" id="{387AE100-C752-A52C-49CB-13AC01BE39BE}"/>
              </a:ext>
            </a:extLst>
          </p:cNvPr>
          <p:cNvPicPr>
            <a:picLocks noChangeAspect="1"/>
          </p:cNvPicPr>
          <p:nvPr/>
        </p:nvPicPr>
        <p:blipFill>
          <a:blip r:embed="rId4"/>
          <a:srcRect t="27599" r="1" b="1"/>
          <a:stretch/>
        </p:blipFill>
        <p:spPr>
          <a:xfrm>
            <a:off x="-1" y="10"/>
            <a:ext cx="7554140" cy="6857990"/>
          </a:xfrm>
          <a:prstGeom prst="rect">
            <a:avLst/>
          </a:prstGeom>
        </p:spPr>
      </p:pic>
    </p:spTree>
    <p:extLst>
      <p:ext uri="{BB962C8B-B14F-4D97-AF65-F5344CB8AC3E}">
        <p14:creationId xmlns:p14="http://schemas.microsoft.com/office/powerpoint/2010/main" val="21117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6E48-D4CF-2AE6-9E9B-FC7E7A585C5D}"/>
              </a:ext>
            </a:extLst>
          </p:cNvPr>
          <p:cNvSpPr>
            <a:spLocks noGrp="1"/>
          </p:cNvSpPr>
          <p:nvPr>
            <p:ph type="title"/>
          </p:nvPr>
        </p:nvSpPr>
        <p:spPr/>
        <p:txBody>
          <a:bodyPr/>
          <a:lstStyle/>
          <a:p>
            <a:r>
              <a:rPr lang="en-US" sz="3200" dirty="0"/>
              <a:t>Query Basics </a:t>
            </a:r>
          </a:p>
        </p:txBody>
      </p:sp>
      <p:graphicFrame>
        <p:nvGraphicFramePr>
          <p:cNvPr id="8" name="Content Placeholder 2">
            <a:extLst>
              <a:ext uri="{FF2B5EF4-FFF2-40B4-BE49-F238E27FC236}">
                <a16:creationId xmlns:a16="http://schemas.microsoft.com/office/drawing/2014/main" id="{4C8D98B2-E377-5918-FDC9-E65479BAD5FA}"/>
              </a:ext>
            </a:extLst>
          </p:cNvPr>
          <p:cNvGraphicFramePr>
            <a:graphicFrameLocks noGrp="1"/>
          </p:cNvGraphicFramePr>
          <p:nvPr>
            <p:ph idx="1"/>
            <p:extLst>
              <p:ext uri="{D42A27DB-BD31-4B8C-83A1-F6EECF244321}">
                <p14:modId xmlns:p14="http://schemas.microsoft.com/office/powerpoint/2010/main" val="2289489717"/>
              </p:ext>
            </p:extLst>
          </p:nvPr>
        </p:nvGraphicFramePr>
        <p:xfrm>
          <a:off x="4784616" y="1447800"/>
          <a:ext cx="5195997"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9E679AF9-E908-24A6-D10D-9E2507DF0838}"/>
              </a:ext>
            </a:extLst>
          </p:cNvPr>
          <p:cNvSpPr>
            <a:spLocks noGrp="1"/>
          </p:cNvSpPr>
          <p:nvPr>
            <p:ph type="body" sz="half" idx="2"/>
          </p:nvPr>
        </p:nvSpPr>
        <p:spPr/>
        <p:txBody>
          <a:bodyPr>
            <a:normAutofit/>
          </a:bodyPr>
          <a:lstStyle/>
          <a:p>
            <a:r>
              <a:rPr lang="en-US" sz="2000" dirty="0"/>
              <a:t>Victoria Shi</a:t>
            </a:r>
          </a:p>
          <a:p>
            <a:r>
              <a:rPr lang="en-US" sz="2000" dirty="0"/>
              <a:t>Meredith Jaeger</a:t>
            </a:r>
          </a:p>
        </p:txBody>
      </p:sp>
    </p:spTree>
    <p:extLst>
      <p:ext uri="{BB962C8B-B14F-4D97-AF65-F5344CB8AC3E}">
        <p14:creationId xmlns:p14="http://schemas.microsoft.com/office/powerpoint/2010/main" val="4231703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1CB6F-53C2-D6F5-88AC-1352A1BB705F}"/>
              </a:ext>
            </a:extLst>
          </p:cNvPr>
          <p:cNvSpPr>
            <a:spLocks noGrp="1"/>
          </p:cNvSpPr>
          <p:nvPr>
            <p:ph type="title"/>
          </p:nvPr>
        </p:nvSpPr>
        <p:spPr/>
        <p:txBody>
          <a:bodyPr/>
          <a:lstStyle/>
          <a:p>
            <a:r>
              <a:rPr lang="en-US" dirty="0"/>
              <a:t>Query Letter Resources</a:t>
            </a:r>
          </a:p>
        </p:txBody>
      </p:sp>
      <p:sp>
        <p:nvSpPr>
          <p:cNvPr id="3" name="Content Placeholder 2">
            <a:extLst>
              <a:ext uri="{FF2B5EF4-FFF2-40B4-BE49-F238E27FC236}">
                <a16:creationId xmlns:a16="http://schemas.microsoft.com/office/drawing/2014/main" id="{5C678CE0-1932-D839-5BB2-2B89B2C8E0FD}"/>
              </a:ext>
            </a:extLst>
          </p:cNvPr>
          <p:cNvSpPr>
            <a:spLocks noGrp="1"/>
          </p:cNvSpPr>
          <p:nvPr>
            <p:ph idx="1"/>
          </p:nvPr>
        </p:nvSpPr>
        <p:spPr/>
        <p:txBody>
          <a:bodyPr>
            <a:normAutofit lnSpcReduction="10000"/>
          </a:bodyPr>
          <a:lstStyle/>
          <a:p>
            <a:r>
              <a:rPr lang="en-US" sz="3200" dirty="0" err="1"/>
              <a:t>QueryTracker</a:t>
            </a:r>
            <a:endParaRPr lang="en-US" sz="3200" dirty="0"/>
          </a:p>
          <a:p>
            <a:r>
              <a:rPr lang="en-US" sz="3200" dirty="0"/>
              <a:t>Reedsy.com</a:t>
            </a:r>
          </a:p>
          <a:p>
            <a:r>
              <a:rPr lang="en-US" sz="3200" dirty="0"/>
              <a:t>Jane Friedman.com </a:t>
            </a:r>
          </a:p>
          <a:p>
            <a:r>
              <a:rPr lang="en-US" sz="3200" dirty="0"/>
              <a:t>PublishersMarketplace.com</a:t>
            </a:r>
          </a:p>
          <a:p>
            <a:r>
              <a:rPr lang="en-US" sz="3200" dirty="0"/>
              <a:t>MSWL :  Manuscript Wish List    (by agent)</a:t>
            </a:r>
          </a:p>
          <a:p>
            <a:r>
              <a:rPr lang="en-US" sz="3200" dirty="0"/>
              <a:t>Websites :   Query Shark    </a:t>
            </a:r>
          </a:p>
          <a:p>
            <a:r>
              <a:rPr lang="en-US" sz="3200" dirty="0"/>
              <a:t>Query your critique group partners</a:t>
            </a:r>
          </a:p>
        </p:txBody>
      </p:sp>
    </p:spTree>
    <p:extLst>
      <p:ext uri="{BB962C8B-B14F-4D97-AF65-F5344CB8AC3E}">
        <p14:creationId xmlns:p14="http://schemas.microsoft.com/office/powerpoint/2010/main" val="4193586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43" name="Picture 142">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4" name="Picture 143">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5" name="Oval 144">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6" name="Picture 145">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47" name="Picture 146">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8" name="Rectangle 147">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8929431-798E-A651-954D-7C05FA63B455}"/>
              </a:ext>
            </a:extLst>
          </p:cNvPr>
          <p:cNvSpPr>
            <a:spLocks noGrp="1"/>
          </p:cNvSpPr>
          <p:nvPr>
            <p:ph type="title"/>
          </p:nvPr>
        </p:nvSpPr>
        <p:spPr>
          <a:xfrm>
            <a:off x="650668" y="450761"/>
            <a:ext cx="6249784" cy="2768957"/>
          </a:xfrm>
        </p:spPr>
        <p:txBody>
          <a:bodyPr vert="horz" lIns="91440" tIns="45720" rIns="91440" bIns="45720" rtlCol="0" anchor="t">
            <a:normAutofit fontScale="90000"/>
          </a:bodyPr>
          <a:lstStyle/>
          <a:p>
            <a:r>
              <a:rPr lang="en-US" sz="4200" dirty="0"/>
              <a:t>Pub Quiz Breakfast</a:t>
            </a:r>
            <a:br>
              <a:rPr lang="en-US" sz="4200" dirty="0"/>
            </a:br>
            <a:r>
              <a:rPr lang="en-US" sz="4200" dirty="0"/>
              <a:t>Harvey’s Dinners</a:t>
            </a:r>
            <a:br>
              <a:rPr lang="en-US" sz="4200" dirty="0"/>
            </a:br>
            <a:r>
              <a:rPr lang="en-US" sz="4200" dirty="0"/>
              <a:t>Gotts Roadside</a:t>
            </a:r>
            <a:br>
              <a:rPr lang="en-US" sz="4200" dirty="0"/>
            </a:br>
            <a:r>
              <a:rPr lang="en-US" sz="4200" dirty="0"/>
              <a:t>Nightcaps and Network</a:t>
            </a:r>
            <a:br>
              <a:rPr lang="en-US" sz="4200" dirty="0"/>
            </a:br>
            <a:r>
              <a:rPr lang="en-US" sz="4200" dirty="0"/>
              <a:t>Gala in the Atrium</a:t>
            </a:r>
          </a:p>
        </p:txBody>
      </p:sp>
      <p:pic>
        <p:nvPicPr>
          <p:cNvPr id="6" name="Picture Placeholder 5" descr="A tall white tower with a tall pointy top and a tall pointy top with a tall pointy top and a tall pointy top with a tall pointy top and a tall pointy&#10;&#10;AI-generated content may be incorrect.">
            <a:extLst>
              <a:ext uri="{FF2B5EF4-FFF2-40B4-BE49-F238E27FC236}">
                <a16:creationId xmlns:a16="http://schemas.microsoft.com/office/drawing/2014/main" id="{FDB4BEFF-BE14-5B27-3854-943A54657231}"/>
              </a:ext>
            </a:extLst>
          </p:cNvPr>
          <p:cNvPicPr>
            <a:picLocks noGrp="1" noChangeAspect="1"/>
          </p:cNvPicPr>
          <p:nvPr>
            <p:ph type="pic" idx="1"/>
          </p:nvPr>
        </p:nvPicPr>
        <p:blipFill>
          <a:blip r:embed="rId8"/>
          <a:srcRect l="4099" r="4648"/>
          <a:stretch/>
        </p:blipFill>
        <p:spPr>
          <a:xfrm>
            <a:off x="7548152" y="10"/>
            <a:ext cx="4646658" cy="6857990"/>
          </a:xfrm>
          <a:prstGeom prst="rect">
            <a:avLst/>
          </a:prstGeom>
        </p:spPr>
      </p:pic>
      <p:sp>
        <p:nvSpPr>
          <p:cNvPr id="149" name="Rectangle 148">
            <a:extLst>
              <a:ext uri="{FF2B5EF4-FFF2-40B4-BE49-F238E27FC236}">
                <a16:creationId xmlns:a16="http://schemas.microsoft.com/office/drawing/2014/main" id="{EF049B09-93BA-40D3-8B80-788A87C8F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40" name="Text Placeholder 3">
            <a:extLst>
              <a:ext uri="{FF2B5EF4-FFF2-40B4-BE49-F238E27FC236}">
                <a16:creationId xmlns:a16="http://schemas.microsoft.com/office/drawing/2014/main" id="{00107251-E121-5E25-DA9F-6345B4D8A553}"/>
              </a:ext>
            </a:extLst>
          </p:cNvPr>
          <p:cNvGraphicFramePr/>
          <p:nvPr>
            <p:extLst>
              <p:ext uri="{D42A27DB-BD31-4B8C-83A1-F6EECF244321}">
                <p14:modId xmlns:p14="http://schemas.microsoft.com/office/powerpoint/2010/main" val="3131630833"/>
              </p:ext>
            </p:extLst>
          </p:nvPr>
        </p:nvGraphicFramePr>
        <p:xfrm>
          <a:off x="650668" y="2438400"/>
          <a:ext cx="6249784" cy="380999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827911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4" name="Picture 23">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5" name="Oval 24">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6" name="Picture 25">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7" name="Picture 26">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8" name="Rectangle 27">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93EBF6B-1A8E-9EE1-0F2B-93444AB19B72}"/>
              </a:ext>
            </a:extLst>
          </p:cNvPr>
          <p:cNvSpPr>
            <a:spLocks noGrp="1"/>
          </p:cNvSpPr>
          <p:nvPr>
            <p:ph type="title"/>
          </p:nvPr>
        </p:nvSpPr>
        <p:spPr>
          <a:xfrm>
            <a:off x="4462530" y="299521"/>
            <a:ext cx="6965882" cy="1641986"/>
          </a:xfrm>
        </p:spPr>
        <p:txBody>
          <a:bodyPr vert="horz" lIns="91440" tIns="45720" rIns="91440" bIns="45720" rtlCol="0" anchor="t">
            <a:normAutofit fontScale="90000"/>
          </a:bodyPr>
          <a:lstStyle/>
          <a:p>
            <a:r>
              <a:rPr lang="en-US" sz="4200" dirty="0"/>
              <a:t>Becoming a Writer Who Can Succeed as an Author     </a:t>
            </a:r>
            <a:br>
              <a:rPr lang="en-US" sz="4200" dirty="0"/>
            </a:br>
            <a:r>
              <a:rPr lang="en-US" sz="4200" dirty="0"/>
              <a:t>Nina Amir</a:t>
            </a:r>
          </a:p>
        </p:txBody>
      </p:sp>
      <p:pic>
        <p:nvPicPr>
          <p:cNvPr id="6" name="Picture Placeholder 5" descr="A large red bridge with cables with Golden Gate Bridge in the background&#10;&#10;AI-generated content may be incorrect.">
            <a:extLst>
              <a:ext uri="{FF2B5EF4-FFF2-40B4-BE49-F238E27FC236}">
                <a16:creationId xmlns:a16="http://schemas.microsoft.com/office/drawing/2014/main" id="{64D9ED04-6FFA-DF3F-459C-1C43C9383398}"/>
              </a:ext>
            </a:extLst>
          </p:cNvPr>
          <p:cNvPicPr>
            <a:picLocks noGrp="1" noChangeAspect="1"/>
          </p:cNvPicPr>
          <p:nvPr>
            <p:ph type="pic" idx="1"/>
          </p:nvPr>
        </p:nvPicPr>
        <p:blipFill>
          <a:blip r:embed="rId8"/>
          <a:srcRect t="6530" r="-1" b="15325"/>
          <a:stretch/>
        </p:blipFill>
        <p:spPr>
          <a:xfrm>
            <a:off x="-1" y="10"/>
            <a:ext cx="4058949" cy="6857990"/>
          </a:xfrm>
          <a:prstGeom prst="rect">
            <a:avLst/>
          </a:prstGeom>
        </p:spPr>
      </p:pic>
      <p:sp>
        <p:nvSpPr>
          <p:cNvPr id="4" name="Text Placeholder 3">
            <a:extLst>
              <a:ext uri="{FF2B5EF4-FFF2-40B4-BE49-F238E27FC236}">
                <a16:creationId xmlns:a16="http://schemas.microsoft.com/office/drawing/2014/main" id="{1F6A92EC-8D66-00AD-4444-534976364BA4}"/>
              </a:ext>
            </a:extLst>
          </p:cNvPr>
          <p:cNvSpPr>
            <a:spLocks noGrp="1"/>
          </p:cNvSpPr>
          <p:nvPr>
            <p:ph type="body" sz="half" idx="2"/>
          </p:nvPr>
        </p:nvSpPr>
        <p:spPr>
          <a:xfrm>
            <a:off x="4706649" y="2067060"/>
            <a:ext cx="5343203" cy="4181340"/>
          </a:xfrm>
        </p:spPr>
        <p:txBody>
          <a:bodyPr vert="horz" lIns="91440" tIns="45720" rIns="91440" bIns="45720" rtlCol="0">
            <a:noAutofit/>
          </a:bodyPr>
          <a:lstStyle/>
          <a:p>
            <a:pPr>
              <a:buFont typeface="Wingdings 3" charset="2"/>
              <a:buChar char=""/>
            </a:pPr>
            <a:r>
              <a:rPr lang="en-US" sz="2000" dirty="0"/>
              <a:t>What is identity? A mechanism that impacts everything  about you</a:t>
            </a:r>
          </a:p>
          <a:p>
            <a:pPr>
              <a:buFont typeface="Wingdings 3" charset="2"/>
              <a:buChar char=""/>
            </a:pPr>
            <a:r>
              <a:rPr lang="en-US" sz="2000" dirty="0"/>
              <a:t> Who do think you are?</a:t>
            </a:r>
          </a:p>
          <a:p>
            <a:pPr>
              <a:buFont typeface="Wingdings 3" charset="2"/>
              <a:buChar char=""/>
            </a:pPr>
            <a:r>
              <a:rPr lang="en-US" sz="2000" dirty="0"/>
              <a:t>Who do you want to be?</a:t>
            </a:r>
          </a:p>
          <a:p>
            <a:pPr>
              <a:buFont typeface="Wingdings 3" charset="2"/>
              <a:buChar char=""/>
            </a:pPr>
            <a:r>
              <a:rPr lang="en-US" sz="2000" dirty="0"/>
              <a:t>It evolves with your goals</a:t>
            </a:r>
          </a:p>
          <a:p>
            <a:pPr>
              <a:buFont typeface="Wingdings 3" charset="2"/>
              <a:buChar char=""/>
            </a:pPr>
            <a:r>
              <a:rPr lang="en-US" sz="2000" dirty="0"/>
              <a:t>Be someone who applies what they learn</a:t>
            </a:r>
          </a:p>
          <a:p>
            <a:pPr>
              <a:buFont typeface="Wingdings 3" charset="2"/>
              <a:buChar char=""/>
            </a:pPr>
            <a:r>
              <a:rPr lang="en-US" sz="2000" dirty="0"/>
              <a:t>Changing your identity changes your behavior</a:t>
            </a:r>
          </a:p>
          <a:p>
            <a:pPr>
              <a:buFont typeface="Wingdings 3" charset="2"/>
              <a:buChar char=""/>
            </a:pPr>
            <a:r>
              <a:rPr lang="en-US" sz="2000" dirty="0"/>
              <a:t>Whatever you think about yourself will be</a:t>
            </a:r>
          </a:p>
        </p:txBody>
      </p:sp>
    </p:spTree>
    <p:extLst>
      <p:ext uri="{BB962C8B-B14F-4D97-AF65-F5344CB8AC3E}">
        <p14:creationId xmlns:p14="http://schemas.microsoft.com/office/powerpoint/2010/main" val="888858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D6CD-AA95-233B-2B8F-DABC723916B6}"/>
              </a:ext>
            </a:extLst>
          </p:cNvPr>
          <p:cNvSpPr>
            <a:spLocks noGrp="1"/>
          </p:cNvSpPr>
          <p:nvPr>
            <p:ph type="title"/>
          </p:nvPr>
        </p:nvSpPr>
        <p:spPr>
          <a:xfrm>
            <a:off x="1045482" y="1100071"/>
            <a:ext cx="5896229" cy="1681766"/>
          </a:xfrm>
        </p:spPr>
        <p:txBody>
          <a:bodyPr/>
          <a:lstStyle/>
          <a:p>
            <a:r>
              <a:rPr lang="en-US" sz="2800" b="1" dirty="0"/>
              <a:t>Learning to Embrace All Aspects of Authorship</a:t>
            </a:r>
            <a:br>
              <a:rPr lang="en-US" sz="2800" b="1" dirty="0"/>
            </a:br>
            <a:br>
              <a:rPr lang="en-US" b="1" dirty="0"/>
            </a:br>
            <a:r>
              <a:rPr lang="en-US" b="1" dirty="0"/>
              <a:t>Amy Bernstein  Brenda Knight  Eva </a:t>
            </a:r>
            <a:r>
              <a:rPr lang="en-US" b="1" dirty="0" err="1"/>
              <a:t>Medilek</a:t>
            </a:r>
            <a:r>
              <a:rPr lang="en-US" b="1" dirty="0"/>
              <a:t>  Nina Amir</a:t>
            </a:r>
          </a:p>
        </p:txBody>
      </p:sp>
      <p:pic>
        <p:nvPicPr>
          <p:cNvPr id="6" name="Content Placeholder 5" descr="A book cover with text on it&#10;&#10;AI-generated content may be incorrect.">
            <a:extLst>
              <a:ext uri="{FF2B5EF4-FFF2-40B4-BE49-F238E27FC236}">
                <a16:creationId xmlns:a16="http://schemas.microsoft.com/office/drawing/2014/main" id="{10C6EAC1-B2DC-D297-E98A-F21C7A172B43}"/>
              </a:ext>
            </a:extLst>
          </p:cNvPr>
          <p:cNvPicPr>
            <a:picLocks noGrp="1" noChangeAspect="1"/>
          </p:cNvPicPr>
          <p:nvPr>
            <p:ph idx="1"/>
          </p:nvPr>
        </p:nvPicPr>
        <p:blipFill>
          <a:blip r:embed="rId3"/>
          <a:stretch>
            <a:fillRect/>
          </a:stretch>
        </p:blipFill>
        <p:spPr>
          <a:xfrm>
            <a:off x="6725024" y="1720939"/>
            <a:ext cx="3968337" cy="4572000"/>
          </a:xfrm>
        </p:spPr>
      </p:pic>
      <p:sp>
        <p:nvSpPr>
          <p:cNvPr id="4" name="Text Placeholder 3">
            <a:extLst>
              <a:ext uri="{FF2B5EF4-FFF2-40B4-BE49-F238E27FC236}">
                <a16:creationId xmlns:a16="http://schemas.microsoft.com/office/drawing/2014/main" id="{86A022F4-67A1-E5A8-934D-58E6CDD9ED3D}"/>
              </a:ext>
            </a:extLst>
          </p:cNvPr>
          <p:cNvSpPr>
            <a:spLocks noGrp="1"/>
          </p:cNvSpPr>
          <p:nvPr>
            <p:ph type="body" sz="half" idx="2"/>
          </p:nvPr>
        </p:nvSpPr>
        <p:spPr>
          <a:xfrm>
            <a:off x="1154430" y="2920822"/>
            <a:ext cx="4428563" cy="3112930"/>
          </a:xfrm>
        </p:spPr>
        <p:txBody>
          <a:bodyPr>
            <a:noAutofit/>
          </a:bodyPr>
          <a:lstStyle/>
          <a:p>
            <a:r>
              <a:rPr lang="en-US" sz="2400" b="1" dirty="0"/>
              <a:t>Promote</a:t>
            </a:r>
          </a:p>
          <a:p>
            <a:r>
              <a:rPr lang="en-US" sz="2400" b="1" dirty="0"/>
              <a:t>Network</a:t>
            </a:r>
          </a:p>
          <a:p>
            <a:r>
              <a:rPr lang="en-US" sz="2400" b="1" dirty="0"/>
              <a:t>Market</a:t>
            </a:r>
          </a:p>
          <a:p>
            <a:r>
              <a:rPr lang="en-US" sz="2400" b="1" dirty="0"/>
              <a:t>Submit Query Letters</a:t>
            </a:r>
          </a:p>
          <a:p>
            <a:r>
              <a:rPr lang="en-US" sz="2400" b="1" dirty="0"/>
              <a:t>Handle Business</a:t>
            </a:r>
          </a:p>
          <a:p>
            <a:r>
              <a:rPr lang="en-US" sz="2400" b="1" dirty="0"/>
              <a:t>Meet Deadlines</a:t>
            </a:r>
          </a:p>
          <a:p>
            <a:r>
              <a:rPr lang="en-US" sz="2400" b="1" dirty="0"/>
              <a:t>Seek Feedback</a:t>
            </a:r>
          </a:p>
          <a:p>
            <a:r>
              <a:rPr lang="en-US" sz="2400" b="1" dirty="0"/>
              <a:t>Work with Editors</a:t>
            </a:r>
          </a:p>
        </p:txBody>
      </p:sp>
    </p:spTree>
    <p:extLst>
      <p:ext uri="{BB962C8B-B14F-4D97-AF65-F5344CB8AC3E}">
        <p14:creationId xmlns:p14="http://schemas.microsoft.com/office/powerpoint/2010/main" val="299695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3" name="Picture 72">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4" name="Oval 73">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5" name="Picture 74">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6" name="Picture 75">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77" name="Rectangle 76">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1E0B49F-1B6C-39BB-C376-85718FB9A4B8}"/>
              </a:ext>
            </a:extLst>
          </p:cNvPr>
          <p:cNvSpPr>
            <a:spLocks noGrp="1"/>
          </p:cNvSpPr>
          <p:nvPr>
            <p:ph type="title"/>
          </p:nvPr>
        </p:nvSpPr>
        <p:spPr>
          <a:xfrm>
            <a:off x="648930" y="629266"/>
            <a:ext cx="5616217" cy="1622321"/>
          </a:xfrm>
        </p:spPr>
        <p:txBody>
          <a:bodyPr vert="horz" lIns="91440" tIns="45720" rIns="91440" bIns="45720" rtlCol="0" anchor="t">
            <a:normAutofit fontScale="90000"/>
          </a:bodyPr>
          <a:lstStyle/>
          <a:p>
            <a:r>
              <a:rPr lang="en-US" sz="4000" dirty="0"/>
              <a:t>Mindset: </a:t>
            </a:r>
            <a:br>
              <a:rPr lang="en-US" sz="4000" dirty="0"/>
            </a:br>
            <a:r>
              <a:rPr lang="en-US" dirty="0"/>
              <a:t>I Can Do This</a:t>
            </a:r>
            <a:br>
              <a:rPr lang="en-US" dirty="0"/>
            </a:br>
            <a:r>
              <a:rPr lang="en-US" dirty="0"/>
              <a:t>Agents Love My Work</a:t>
            </a:r>
            <a:br>
              <a:rPr lang="en-US" dirty="0"/>
            </a:br>
            <a:r>
              <a:rPr lang="en-US" dirty="0"/>
              <a:t>I Am a Writer and Successful Author</a:t>
            </a:r>
            <a:br>
              <a:rPr lang="en-US" dirty="0"/>
            </a:br>
            <a:endParaRPr lang="en-US" dirty="0"/>
          </a:p>
        </p:txBody>
      </p:sp>
      <p:sp>
        <p:nvSpPr>
          <p:cNvPr id="4" name="Text Placeholder 3">
            <a:extLst>
              <a:ext uri="{FF2B5EF4-FFF2-40B4-BE49-F238E27FC236}">
                <a16:creationId xmlns:a16="http://schemas.microsoft.com/office/drawing/2014/main" id="{232A0278-B331-4CC9-BF93-F1E9A5638D66}"/>
              </a:ext>
            </a:extLst>
          </p:cNvPr>
          <p:cNvSpPr>
            <a:spLocks noGrp="1"/>
          </p:cNvSpPr>
          <p:nvPr>
            <p:ph type="body" sz="half" idx="2"/>
          </p:nvPr>
        </p:nvSpPr>
        <p:spPr>
          <a:xfrm>
            <a:off x="648931" y="3045854"/>
            <a:ext cx="5616216" cy="3177965"/>
          </a:xfrm>
        </p:spPr>
        <p:txBody>
          <a:bodyPr vert="horz" lIns="91440" tIns="45720" rIns="91440" bIns="45720" rtlCol="0">
            <a:normAutofit fontScale="92500" lnSpcReduction="10000"/>
          </a:bodyPr>
          <a:lstStyle/>
          <a:p>
            <a:pPr>
              <a:buFont typeface="Wingdings 3" charset="2"/>
              <a:buChar char=""/>
            </a:pPr>
            <a:endParaRPr lang="en-US" dirty="0"/>
          </a:p>
          <a:p>
            <a:r>
              <a:rPr lang="en-US" sz="2400" dirty="0"/>
              <a:t>Additional Ways to Be an Author Now</a:t>
            </a:r>
          </a:p>
          <a:p>
            <a:pPr>
              <a:buFont typeface="Wingdings 3" charset="2"/>
              <a:buChar char=""/>
            </a:pPr>
            <a:r>
              <a:rPr lang="en-US" sz="2000" dirty="0"/>
              <a:t>Posture</a:t>
            </a:r>
          </a:p>
          <a:p>
            <a:pPr>
              <a:buFont typeface="Wingdings 3" charset="2"/>
              <a:buChar char=""/>
            </a:pPr>
            <a:r>
              <a:rPr lang="en-US" sz="2000" dirty="0"/>
              <a:t>Vibe</a:t>
            </a:r>
          </a:p>
          <a:p>
            <a:pPr>
              <a:buFont typeface="Wingdings 3" charset="2"/>
              <a:buChar char=""/>
            </a:pPr>
            <a:r>
              <a:rPr lang="en-US" sz="2000" dirty="0"/>
              <a:t>Voice</a:t>
            </a:r>
          </a:p>
          <a:p>
            <a:pPr>
              <a:buFont typeface="Wingdings 3" charset="2"/>
              <a:buChar char=""/>
            </a:pPr>
            <a:r>
              <a:rPr lang="en-US" sz="2000" dirty="0"/>
              <a:t>Attire</a:t>
            </a:r>
          </a:p>
          <a:p>
            <a:pPr>
              <a:buFont typeface="Wingdings 3" charset="2"/>
              <a:buChar char=""/>
            </a:pPr>
            <a:r>
              <a:rPr lang="en-US" sz="2000" dirty="0"/>
              <a:t>Appearance </a:t>
            </a:r>
          </a:p>
          <a:p>
            <a:pPr>
              <a:buFont typeface="Wingdings 3" charset="2"/>
              <a:buChar char=""/>
            </a:pPr>
            <a:r>
              <a:rPr lang="en-US" sz="2000" dirty="0"/>
              <a:t>Look for Feedback</a:t>
            </a:r>
          </a:p>
        </p:txBody>
      </p:sp>
      <p:sp>
        <p:nvSpPr>
          <p:cNvPr id="78"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79" name="Rectangle 78">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a:p>
        </p:txBody>
      </p:sp>
      <p:pic>
        <p:nvPicPr>
          <p:cNvPr id="6" name="Picture Placeholder 5" descr="A drawing of a bridge and a pen&#10;&#10;AI-generated content may be incorrect.">
            <a:extLst>
              <a:ext uri="{FF2B5EF4-FFF2-40B4-BE49-F238E27FC236}">
                <a16:creationId xmlns:a16="http://schemas.microsoft.com/office/drawing/2014/main" id="{B55230D2-AA7E-AD4C-9711-7C46AF9CCEDB}"/>
              </a:ext>
            </a:extLst>
          </p:cNvPr>
          <p:cNvPicPr>
            <a:picLocks noGrp="1" noChangeAspect="1"/>
          </p:cNvPicPr>
          <p:nvPr>
            <p:ph type="pic" idx="1"/>
          </p:nvPr>
        </p:nvPicPr>
        <p:blipFill>
          <a:blip r:embed="rId8"/>
          <a:srcRect l="15097" r="15097"/>
          <a:stretch>
            <a:fillRect/>
          </a:stretch>
        </p:blipFill>
        <p:spPr>
          <a:xfrm>
            <a:off x="7222514" y="647698"/>
            <a:ext cx="4277677" cy="5562601"/>
          </a:xfrm>
          <a:prstGeom prst="rect">
            <a:avLst/>
          </a:prstGeom>
          <a:effectLst/>
        </p:spPr>
      </p:pic>
      <p:sp>
        <p:nvSpPr>
          <p:cNvPr id="81" name="Rectangle 80">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906524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9" name="Picture 18">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3" name="Rectangle 22">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3AFBB8F-A4A6-84B5-87C5-868C83AA0EC6}"/>
              </a:ext>
            </a:extLst>
          </p:cNvPr>
          <p:cNvSpPr>
            <a:spLocks noGrp="1"/>
          </p:cNvSpPr>
          <p:nvPr>
            <p:ph type="title"/>
          </p:nvPr>
        </p:nvSpPr>
        <p:spPr>
          <a:xfrm>
            <a:off x="8191925" y="1325880"/>
            <a:ext cx="3352375" cy="3066507"/>
          </a:xfrm>
        </p:spPr>
        <p:txBody>
          <a:bodyPr vert="horz" lIns="91440" tIns="45720" rIns="91440" bIns="45720" rtlCol="0" anchor="b">
            <a:normAutofit fontScale="90000"/>
          </a:bodyPr>
          <a:lstStyle/>
          <a:p>
            <a:pPr>
              <a:lnSpc>
                <a:spcPct val="90000"/>
              </a:lnSpc>
            </a:pPr>
            <a:r>
              <a:rPr lang="en-US" sz="3400" dirty="0"/>
              <a:t>You Must Have a Platform: Here’s How to Build It      </a:t>
            </a:r>
            <a:br>
              <a:rPr lang="en-US" sz="3400" dirty="0"/>
            </a:br>
            <a:br>
              <a:rPr lang="en-US" sz="3400" dirty="0"/>
            </a:br>
            <a:br>
              <a:rPr lang="en-US" sz="3400" dirty="0"/>
            </a:br>
            <a:r>
              <a:rPr lang="en-US" sz="3400" dirty="0"/>
              <a:t>Joey Garcia</a:t>
            </a:r>
          </a:p>
        </p:txBody>
      </p:sp>
      <p:sp>
        <p:nvSpPr>
          <p:cNvPr id="25" name="Rectangle 24">
            <a:extLst>
              <a:ext uri="{FF2B5EF4-FFF2-40B4-BE49-F238E27FC236}">
                <a16:creationId xmlns:a16="http://schemas.microsoft.com/office/drawing/2014/main" id="{4C1E981B-F06E-48B4-9275-F4B261AFC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571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36">
            <a:extLst>
              <a:ext uri="{FF2B5EF4-FFF2-40B4-BE49-F238E27FC236}">
                <a16:creationId xmlns:a16="http://schemas.microsoft.com/office/drawing/2014/main" id="{312E2C24-0CD2-4071-8CE2-B059993A9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9" name="Freeform 5">
            <a:extLst>
              <a:ext uri="{FF2B5EF4-FFF2-40B4-BE49-F238E27FC236}">
                <a16:creationId xmlns:a16="http://schemas.microsoft.com/office/drawing/2014/main" id="{24F1DC13-C830-4B86-A9C6-927F5C55D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708596"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a:p>
        </p:txBody>
      </p:sp>
      <p:pic>
        <p:nvPicPr>
          <p:cNvPr id="8" name="Picture Placeholder 7" descr="A person smiling for a picture&#10;&#10;AI-generated content may be incorrect.">
            <a:extLst>
              <a:ext uri="{FF2B5EF4-FFF2-40B4-BE49-F238E27FC236}">
                <a16:creationId xmlns:a16="http://schemas.microsoft.com/office/drawing/2014/main" id="{BBD187CF-25E8-454F-F511-5659F3995079}"/>
              </a:ext>
            </a:extLst>
          </p:cNvPr>
          <p:cNvPicPr>
            <a:picLocks noGrp="1" noChangeAspect="1"/>
          </p:cNvPicPr>
          <p:nvPr>
            <p:ph type="pic" idx="1"/>
          </p:nvPr>
        </p:nvPicPr>
        <p:blipFill>
          <a:blip r:embed="rId8"/>
          <a:srcRect t="2875" b="2875"/>
          <a:stretch>
            <a:fillRect/>
          </a:stretch>
        </p:blipFill>
        <p:spPr>
          <a:xfrm>
            <a:off x="1831699" y="647698"/>
            <a:ext cx="3894972" cy="5562139"/>
          </a:xfrm>
          <a:prstGeom prst="rect">
            <a:avLst/>
          </a:prstGeom>
          <a:effectLst/>
        </p:spPr>
      </p:pic>
      <p:sp>
        <p:nvSpPr>
          <p:cNvPr id="4" name="Text Placeholder 3">
            <a:extLst>
              <a:ext uri="{FF2B5EF4-FFF2-40B4-BE49-F238E27FC236}">
                <a16:creationId xmlns:a16="http://schemas.microsoft.com/office/drawing/2014/main" id="{B7AB64AC-20A7-237A-D89E-D96C92054E24}"/>
              </a:ext>
            </a:extLst>
          </p:cNvPr>
          <p:cNvSpPr>
            <a:spLocks noGrp="1"/>
          </p:cNvSpPr>
          <p:nvPr>
            <p:ph type="body" sz="half" idx="2"/>
          </p:nvPr>
        </p:nvSpPr>
        <p:spPr>
          <a:xfrm>
            <a:off x="897536" y="2524259"/>
            <a:ext cx="5084979" cy="3155324"/>
          </a:xfrm>
        </p:spPr>
        <p:txBody>
          <a:bodyPr/>
          <a:lstStyle/>
          <a:p>
            <a:endParaRPr lang="en-US" dirty="0"/>
          </a:p>
        </p:txBody>
      </p:sp>
    </p:spTree>
    <p:extLst>
      <p:ext uri="{BB962C8B-B14F-4D97-AF65-F5344CB8AC3E}">
        <p14:creationId xmlns:p14="http://schemas.microsoft.com/office/powerpoint/2010/main" val="777957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3C919-F381-37C8-F20F-B3E0EDC39D44}"/>
              </a:ext>
            </a:extLst>
          </p:cNvPr>
          <p:cNvSpPr>
            <a:spLocks noGrp="1"/>
          </p:cNvSpPr>
          <p:nvPr>
            <p:ph type="title"/>
          </p:nvPr>
        </p:nvSpPr>
        <p:spPr/>
        <p:txBody>
          <a:bodyPr>
            <a:normAutofit/>
          </a:bodyPr>
          <a:lstStyle/>
          <a:p>
            <a:r>
              <a:rPr lang="en-US" sz="4400" b="1" dirty="0"/>
              <a:t>Memoir in the Marketplace</a:t>
            </a:r>
          </a:p>
        </p:txBody>
      </p:sp>
      <p:pic>
        <p:nvPicPr>
          <p:cNvPr id="8" name="Picture Placeholder 7" descr="A book cover with red writing&#10;&#10;AI-generated content may be incorrect.">
            <a:extLst>
              <a:ext uri="{FF2B5EF4-FFF2-40B4-BE49-F238E27FC236}">
                <a16:creationId xmlns:a16="http://schemas.microsoft.com/office/drawing/2014/main" id="{EB88AC3D-B464-D68C-8628-FBD46EF45CAA}"/>
              </a:ext>
            </a:extLst>
          </p:cNvPr>
          <p:cNvPicPr>
            <a:picLocks noGrp="1" noChangeAspect="1"/>
          </p:cNvPicPr>
          <p:nvPr>
            <p:ph type="pic" idx="1"/>
          </p:nvPr>
        </p:nvPicPr>
        <p:blipFill>
          <a:blip r:embed="rId3"/>
          <a:srcRect t="3755" b="3755"/>
          <a:stretch>
            <a:fillRect/>
          </a:stretch>
        </p:blipFill>
        <p:spPr/>
      </p:pic>
      <p:sp>
        <p:nvSpPr>
          <p:cNvPr id="4" name="Text Placeholder 3">
            <a:extLst>
              <a:ext uri="{FF2B5EF4-FFF2-40B4-BE49-F238E27FC236}">
                <a16:creationId xmlns:a16="http://schemas.microsoft.com/office/drawing/2014/main" id="{6AF09FC1-7B2E-624C-5565-CDB44BAB7D23}"/>
              </a:ext>
            </a:extLst>
          </p:cNvPr>
          <p:cNvSpPr>
            <a:spLocks noGrp="1"/>
          </p:cNvSpPr>
          <p:nvPr>
            <p:ph type="body" sz="half" idx="2"/>
          </p:nvPr>
        </p:nvSpPr>
        <p:spPr/>
        <p:txBody>
          <a:bodyPr>
            <a:noAutofit/>
          </a:bodyPr>
          <a:lstStyle/>
          <a:p>
            <a:r>
              <a:rPr lang="en-US" sz="3200" b="1" dirty="0"/>
              <a:t>Lisa Kastner</a:t>
            </a:r>
          </a:p>
          <a:p>
            <a:r>
              <a:rPr lang="en-US" sz="3200" b="1" dirty="0"/>
              <a:t>Brooke Warner </a:t>
            </a:r>
          </a:p>
          <a:p>
            <a:r>
              <a:rPr lang="en-US" sz="3200" b="1" dirty="0"/>
              <a:t>Vickie DeArmon</a:t>
            </a:r>
          </a:p>
        </p:txBody>
      </p:sp>
    </p:spTree>
    <p:extLst>
      <p:ext uri="{BB962C8B-B14F-4D97-AF65-F5344CB8AC3E}">
        <p14:creationId xmlns:p14="http://schemas.microsoft.com/office/powerpoint/2010/main" val="1783340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8" name="Picture 37">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9" name="Oval 38">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0" name="Picture 39">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1" name="Picture 40">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42" name="Rectangle 41">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itle 6">
            <a:extLst>
              <a:ext uri="{FF2B5EF4-FFF2-40B4-BE49-F238E27FC236}">
                <a16:creationId xmlns:a16="http://schemas.microsoft.com/office/drawing/2014/main" id="{299FB4D2-8F1E-566C-EC26-51D14CF0FC3A}"/>
              </a:ext>
            </a:extLst>
          </p:cNvPr>
          <p:cNvSpPr>
            <a:spLocks noGrp="1"/>
          </p:cNvSpPr>
          <p:nvPr>
            <p:ph type="title"/>
          </p:nvPr>
        </p:nvSpPr>
        <p:spPr>
          <a:xfrm>
            <a:off x="5282381" y="261421"/>
            <a:ext cx="6553304" cy="1641986"/>
          </a:xfrm>
        </p:spPr>
        <p:txBody>
          <a:bodyPr vert="horz" lIns="91440" tIns="45720" rIns="91440" bIns="45720" rtlCol="0" anchor="t">
            <a:normAutofit fontScale="90000"/>
          </a:bodyPr>
          <a:lstStyle/>
          <a:p>
            <a:r>
              <a:rPr lang="en-US" sz="4000" dirty="0"/>
              <a:t>Write Without Retraumatizing Yourself</a:t>
            </a:r>
            <a:br>
              <a:rPr lang="en-US" sz="4000" dirty="0"/>
            </a:br>
            <a:r>
              <a:rPr lang="en-US" sz="4000" dirty="0"/>
              <a:t>Lisa Cooper Ellison</a:t>
            </a:r>
          </a:p>
        </p:txBody>
      </p:sp>
      <p:pic>
        <p:nvPicPr>
          <p:cNvPr id="12" name="Picture Placeholder 11" descr="A close-up of a window performance indicator&#10;&#10;AI-generated content may be incorrect.">
            <a:extLst>
              <a:ext uri="{FF2B5EF4-FFF2-40B4-BE49-F238E27FC236}">
                <a16:creationId xmlns:a16="http://schemas.microsoft.com/office/drawing/2014/main" id="{1A93AC3F-B245-95C1-EFEB-30662B06E8D2}"/>
              </a:ext>
            </a:extLst>
          </p:cNvPr>
          <p:cNvPicPr>
            <a:picLocks noGrp="1" noChangeAspect="1"/>
          </p:cNvPicPr>
          <p:nvPr>
            <p:ph type="pic" idx="1"/>
          </p:nvPr>
        </p:nvPicPr>
        <p:blipFill>
          <a:blip r:embed="rId8"/>
          <a:srcRect l="57762"/>
          <a:stretch/>
        </p:blipFill>
        <p:spPr>
          <a:xfrm>
            <a:off x="-1" y="10"/>
            <a:ext cx="4634680" cy="6857990"/>
          </a:xfrm>
          <a:prstGeom prst="rect">
            <a:avLst/>
          </a:prstGeom>
        </p:spPr>
      </p:pic>
      <p:sp>
        <p:nvSpPr>
          <p:cNvPr id="9" name="Text Placeholder 8">
            <a:extLst>
              <a:ext uri="{FF2B5EF4-FFF2-40B4-BE49-F238E27FC236}">
                <a16:creationId xmlns:a16="http://schemas.microsoft.com/office/drawing/2014/main" id="{47415E6A-39C6-1091-AEE6-55FBE9C50BC6}"/>
              </a:ext>
            </a:extLst>
          </p:cNvPr>
          <p:cNvSpPr>
            <a:spLocks noGrp="1"/>
          </p:cNvSpPr>
          <p:nvPr>
            <p:ph type="body" sz="half" idx="2"/>
          </p:nvPr>
        </p:nvSpPr>
        <p:spPr>
          <a:xfrm>
            <a:off x="5282381" y="2438400"/>
            <a:ext cx="6714289" cy="3809999"/>
          </a:xfrm>
        </p:spPr>
        <p:txBody>
          <a:bodyPr vert="horz" lIns="91440" tIns="45720" rIns="91440" bIns="45720" rtlCol="0">
            <a:normAutofit fontScale="92500"/>
          </a:bodyPr>
          <a:lstStyle/>
          <a:p>
            <a:pPr>
              <a:buFont typeface="Wingdings 3" charset="2"/>
              <a:buChar char=""/>
            </a:pPr>
            <a:r>
              <a:rPr lang="en-US" sz="2800" dirty="0"/>
              <a:t>Scale of distress and tolerance</a:t>
            </a:r>
          </a:p>
          <a:p>
            <a:pPr>
              <a:buFont typeface="Wingdings 3" charset="2"/>
              <a:buChar char=""/>
            </a:pPr>
            <a:r>
              <a:rPr lang="en-US" sz="2800" dirty="0"/>
              <a:t>Trauma changes our worldview</a:t>
            </a:r>
          </a:p>
          <a:p>
            <a:pPr>
              <a:buFont typeface="Wingdings 3" charset="2"/>
              <a:buChar char=""/>
            </a:pPr>
            <a:r>
              <a:rPr lang="en-US" sz="2800" dirty="0"/>
              <a:t>Write in your window of tolerance, use techniques to activate your internal wisdom</a:t>
            </a:r>
          </a:p>
          <a:p>
            <a:pPr>
              <a:buFont typeface="Wingdings 3" charset="2"/>
              <a:buChar char=""/>
            </a:pPr>
            <a:r>
              <a:rPr lang="en-US" sz="2800" dirty="0"/>
              <a:t>Order her workbook</a:t>
            </a:r>
          </a:p>
          <a:p>
            <a:pPr>
              <a:buFont typeface="Wingdings 3" charset="2"/>
              <a:buChar char=""/>
            </a:pPr>
            <a:r>
              <a:rPr lang="en-US" sz="2800" dirty="0"/>
              <a:t>The more intense the writing the more time you need to rest in between</a:t>
            </a:r>
          </a:p>
          <a:p>
            <a:pPr>
              <a:buFont typeface="Wingdings 3" charset="2"/>
              <a:buChar char=""/>
            </a:pPr>
            <a:endParaRPr lang="en-US" sz="2400" dirty="0"/>
          </a:p>
        </p:txBody>
      </p:sp>
    </p:spTree>
    <p:extLst>
      <p:ext uri="{BB962C8B-B14F-4D97-AF65-F5344CB8AC3E}">
        <p14:creationId xmlns:p14="http://schemas.microsoft.com/office/powerpoint/2010/main" val="2397474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0" name="Picture 29">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1" name="Oval 30">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2" name="Picture 31">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3" name="Picture 32">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4" name="Rectangle 33">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FF6BDBA-08E9-8949-422F-978E57596FC2}"/>
              </a:ext>
            </a:extLst>
          </p:cNvPr>
          <p:cNvSpPr>
            <a:spLocks noGrp="1"/>
          </p:cNvSpPr>
          <p:nvPr>
            <p:ph type="title"/>
          </p:nvPr>
        </p:nvSpPr>
        <p:spPr>
          <a:xfrm>
            <a:off x="6742108" y="1454964"/>
            <a:ext cx="4802191" cy="3308840"/>
          </a:xfrm>
        </p:spPr>
        <p:txBody>
          <a:bodyPr vert="horz" lIns="91440" tIns="45720" rIns="91440" bIns="45720" rtlCol="0" anchor="b">
            <a:normAutofit/>
          </a:bodyPr>
          <a:lstStyle/>
          <a:p>
            <a:r>
              <a:rPr lang="en-US" sz="5000"/>
              <a:t>Embarcadero Waterfront</a:t>
            </a:r>
          </a:p>
        </p:txBody>
      </p:sp>
      <p:pic>
        <p:nvPicPr>
          <p:cNvPr id="6" name="Picture Placeholder 5" descr="A city with tall buildings and a bridge">
            <a:extLst>
              <a:ext uri="{FF2B5EF4-FFF2-40B4-BE49-F238E27FC236}">
                <a16:creationId xmlns:a16="http://schemas.microsoft.com/office/drawing/2014/main" id="{AD238526-F581-9A0E-AC97-3E986D9DECD5}"/>
              </a:ext>
            </a:extLst>
          </p:cNvPr>
          <p:cNvPicPr>
            <a:picLocks noGrp="1" noChangeAspect="1"/>
          </p:cNvPicPr>
          <p:nvPr>
            <p:ph type="pic" idx="1"/>
          </p:nvPr>
        </p:nvPicPr>
        <p:blipFill>
          <a:blip r:embed="rId8"/>
          <a:srcRect l="5246" r="5888"/>
          <a:stretch/>
        </p:blipFill>
        <p:spPr>
          <a:xfrm>
            <a:off x="-1" y="10"/>
            <a:ext cx="6094407" cy="6857990"/>
          </a:xfrm>
          <a:prstGeom prst="rect">
            <a:avLst/>
          </a:prstGeom>
        </p:spPr>
      </p:pic>
    </p:spTree>
    <p:extLst>
      <p:ext uri="{BB962C8B-B14F-4D97-AF65-F5344CB8AC3E}">
        <p14:creationId xmlns:p14="http://schemas.microsoft.com/office/powerpoint/2010/main" val="1450102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FE972-C16B-8BAD-D7A7-B5D06A8BD6DC}"/>
              </a:ext>
            </a:extLst>
          </p:cNvPr>
          <p:cNvSpPr>
            <a:spLocks noGrp="1"/>
          </p:cNvSpPr>
          <p:nvPr>
            <p:ph type="title"/>
          </p:nvPr>
        </p:nvSpPr>
        <p:spPr/>
        <p:txBody>
          <a:bodyPr/>
          <a:lstStyle/>
          <a:p>
            <a:r>
              <a:rPr lang="en-US" dirty="0"/>
              <a:t>Hyatt Regency Embarcadero</a:t>
            </a:r>
          </a:p>
        </p:txBody>
      </p:sp>
      <p:pic>
        <p:nvPicPr>
          <p:cNvPr id="6" name="Content Placeholder 5" descr="A large sculpture in a building&#10;&#10;AI-generated content may be incorrect.">
            <a:extLst>
              <a:ext uri="{FF2B5EF4-FFF2-40B4-BE49-F238E27FC236}">
                <a16:creationId xmlns:a16="http://schemas.microsoft.com/office/drawing/2014/main" id="{C551C005-2622-32CA-51A0-9A3E02ED4EEE}"/>
              </a:ext>
            </a:extLst>
          </p:cNvPr>
          <p:cNvPicPr>
            <a:picLocks noGrp="1" noChangeAspect="1"/>
          </p:cNvPicPr>
          <p:nvPr>
            <p:ph sz="half" idx="1"/>
          </p:nvPr>
        </p:nvPicPr>
        <p:blipFill>
          <a:blip r:embed="rId3"/>
          <a:stretch>
            <a:fillRect/>
          </a:stretch>
        </p:blipFill>
        <p:spPr>
          <a:xfrm>
            <a:off x="1103313" y="2565230"/>
            <a:ext cx="4395787" cy="3373338"/>
          </a:xfrm>
        </p:spPr>
      </p:pic>
      <p:pic>
        <p:nvPicPr>
          <p:cNvPr id="8" name="Content Placeholder 7" descr="A large sculpture in a building">
            <a:extLst>
              <a:ext uri="{FF2B5EF4-FFF2-40B4-BE49-F238E27FC236}">
                <a16:creationId xmlns:a16="http://schemas.microsoft.com/office/drawing/2014/main" id="{F054CDC3-A178-70F7-377A-CB41C3DAB214}"/>
              </a:ext>
            </a:extLst>
          </p:cNvPr>
          <p:cNvPicPr>
            <a:picLocks noGrp="1" noChangeAspect="1"/>
          </p:cNvPicPr>
          <p:nvPr>
            <p:ph sz="half" idx="2"/>
          </p:nvPr>
        </p:nvPicPr>
        <p:blipFill>
          <a:blip r:embed="rId4"/>
          <a:stretch>
            <a:fillRect/>
          </a:stretch>
        </p:blipFill>
        <p:spPr>
          <a:xfrm>
            <a:off x="5654675" y="2454764"/>
            <a:ext cx="4395788" cy="3560223"/>
          </a:xfrm>
        </p:spPr>
      </p:pic>
    </p:spTree>
    <p:extLst>
      <p:ext uri="{BB962C8B-B14F-4D97-AF65-F5344CB8AC3E}">
        <p14:creationId xmlns:p14="http://schemas.microsoft.com/office/powerpoint/2010/main" val="3216215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620D-95E0-7559-D6D4-C189C81D3D45}"/>
              </a:ext>
            </a:extLst>
          </p:cNvPr>
          <p:cNvSpPr>
            <a:spLocks noGrp="1"/>
          </p:cNvSpPr>
          <p:nvPr>
            <p:ph type="title"/>
          </p:nvPr>
        </p:nvSpPr>
        <p:spPr/>
        <p:txBody>
          <a:bodyPr/>
          <a:lstStyle/>
          <a:p>
            <a:r>
              <a:rPr lang="en-US" dirty="0"/>
              <a:t>By a Glow Stick</a:t>
            </a:r>
          </a:p>
        </p:txBody>
      </p:sp>
      <p:pic>
        <p:nvPicPr>
          <p:cNvPr id="6" name="Content Placeholder 5" descr="A large building with many windows&#10;&#10;AI-generated content may be incorrect.">
            <a:extLst>
              <a:ext uri="{FF2B5EF4-FFF2-40B4-BE49-F238E27FC236}">
                <a16:creationId xmlns:a16="http://schemas.microsoft.com/office/drawing/2014/main" id="{37216CC7-F586-E30F-D1F8-0D388D3871D6}"/>
              </a:ext>
            </a:extLst>
          </p:cNvPr>
          <p:cNvPicPr>
            <a:picLocks noGrp="1" noChangeAspect="1"/>
          </p:cNvPicPr>
          <p:nvPr>
            <p:ph sz="half" idx="1"/>
          </p:nvPr>
        </p:nvPicPr>
        <p:blipFill>
          <a:blip r:embed="rId3"/>
          <a:stretch>
            <a:fillRect/>
          </a:stretch>
        </p:blipFill>
        <p:spPr>
          <a:xfrm>
            <a:off x="1277240" y="2060575"/>
            <a:ext cx="4047932" cy="4195763"/>
          </a:xfrm>
        </p:spPr>
      </p:pic>
      <p:pic>
        <p:nvPicPr>
          <p:cNvPr id="8" name="Content Placeholder 7" descr="A lamp on a table">
            <a:extLst>
              <a:ext uri="{FF2B5EF4-FFF2-40B4-BE49-F238E27FC236}">
                <a16:creationId xmlns:a16="http://schemas.microsoft.com/office/drawing/2014/main" id="{FB43918C-BBC2-F5E1-11C6-700C2B22F49C}"/>
              </a:ext>
            </a:extLst>
          </p:cNvPr>
          <p:cNvPicPr>
            <a:picLocks noGrp="1" noChangeAspect="1"/>
          </p:cNvPicPr>
          <p:nvPr>
            <p:ph sz="half" idx="2"/>
          </p:nvPr>
        </p:nvPicPr>
        <p:blipFill>
          <a:blip r:embed="rId4"/>
          <a:stretch>
            <a:fillRect/>
          </a:stretch>
        </p:blipFill>
        <p:spPr>
          <a:xfrm>
            <a:off x="5654675" y="2064531"/>
            <a:ext cx="4395788" cy="4183088"/>
          </a:xfrm>
        </p:spPr>
      </p:pic>
    </p:spTree>
    <p:extLst>
      <p:ext uri="{BB962C8B-B14F-4D97-AF65-F5344CB8AC3E}">
        <p14:creationId xmlns:p14="http://schemas.microsoft.com/office/powerpoint/2010/main" val="3376024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91" name="Picture 90">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92" name="Oval 91">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3" name="Picture 92">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94" name="Picture 93">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95" name="Rectangle 94">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EAF4543-9A82-91A8-1A13-631191A1A257}"/>
              </a:ext>
            </a:extLst>
          </p:cNvPr>
          <p:cNvSpPr>
            <a:spLocks noGrp="1"/>
          </p:cNvSpPr>
          <p:nvPr>
            <p:ph type="title"/>
          </p:nvPr>
        </p:nvSpPr>
        <p:spPr>
          <a:xfrm>
            <a:off x="6742108" y="629266"/>
            <a:ext cx="3307744" cy="1641986"/>
          </a:xfrm>
        </p:spPr>
        <p:txBody>
          <a:bodyPr vert="horz" lIns="91440" tIns="45720" rIns="91440" bIns="45720" rtlCol="0" anchor="t">
            <a:normAutofit/>
          </a:bodyPr>
          <a:lstStyle/>
          <a:p>
            <a:pPr>
              <a:lnSpc>
                <a:spcPct val="90000"/>
              </a:lnSpc>
            </a:pPr>
            <a:r>
              <a:rPr lang="en-US"/>
              <a:t>SFWC Formats and Tracks</a:t>
            </a:r>
          </a:p>
        </p:txBody>
      </p:sp>
      <p:pic>
        <p:nvPicPr>
          <p:cNvPr id="6" name="Picture Placeholder 5" descr="A bridge with lights at night&#10;&#10;AI-generated content may be incorrect.">
            <a:extLst>
              <a:ext uri="{FF2B5EF4-FFF2-40B4-BE49-F238E27FC236}">
                <a16:creationId xmlns:a16="http://schemas.microsoft.com/office/drawing/2014/main" id="{39A14B70-BB4A-5450-96DD-7D2F1C0DA843}"/>
              </a:ext>
            </a:extLst>
          </p:cNvPr>
          <p:cNvPicPr>
            <a:picLocks noGrp="1" noChangeAspect="1"/>
          </p:cNvPicPr>
          <p:nvPr>
            <p:ph type="pic" idx="1"/>
          </p:nvPr>
        </p:nvPicPr>
        <p:blipFill>
          <a:blip r:embed="rId8"/>
          <a:srcRect l="3467" r="7667"/>
          <a:stretch/>
        </p:blipFill>
        <p:spPr>
          <a:xfrm>
            <a:off x="-2" y="10"/>
            <a:ext cx="6094407" cy="6857990"/>
          </a:xfrm>
          <a:prstGeom prst="rect">
            <a:avLst/>
          </a:prstGeom>
        </p:spPr>
      </p:pic>
      <p:sp>
        <p:nvSpPr>
          <p:cNvPr id="4" name="Text Placeholder 3">
            <a:extLst>
              <a:ext uri="{FF2B5EF4-FFF2-40B4-BE49-F238E27FC236}">
                <a16:creationId xmlns:a16="http://schemas.microsoft.com/office/drawing/2014/main" id="{37DE1166-48D7-4D02-D82F-1F515BABBAB0}"/>
              </a:ext>
            </a:extLst>
          </p:cNvPr>
          <p:cNvSpPr>
            <a:spLocks noGrp="1"/>
          </p:cNvSpPr>
          <p:nvPr>
            <p:ph type="body" sz="half" idx="2"/>
          </p:nvPr>
        </p:nvSpPr>
        <p:spPr>
          <a:xfrm>
            <a:off x="6742108" y="2438400"/>
            <a:ext cx="4526906" cy="3809999"/>
          </a:xfrm>
        </p:spPr>
        <p:txBody>
          <a:bodyPr vert="horz" lIns="91440" tIns="45720" rIns="91440" bIns="45720" rtlCol="0">
            <a:normAutofit fontScale="92500" lnSpcReduction="10000"/>
          </a:bodyPr>
          <a:lstStyle/>
          <a:p>
            <a:pPr>
              <a:buFont typeface="Wingdings 3" charset="2"/>
              <a:buChar char=""/>
            </a:pPr>
            <a:r>
              <a:rPr lang="en-US" sz="2000" dirty="0"/>
              <a:t>Writing for Hollywood Summit</a:t>
            </a:r>
          </a:p>
          <a:p>
            <a:pPr>
              <a:buFont typeface="Wingdings 3" charset="2"/>
              <a:buChar char=""/>
            </a:pPr>
            <a:r>
              <a:rPr lang="en-US" sz="2000" dirty="0"/>
              <a:t>Fiction Craft</a:t>
            </a:r>
          </a:p>
          <a:p>
            <a:pPr>
              <a:buFont typeface="Wingdings 3" charset="2"/>
              <a:buChar char=""/>
            </a:pPr>
            <a:r>
              <a:rPr lang="en-US" sz="2000" dirty="0"/>
              <a:t>Nonfiction</a:t>
            </a:r>
          </a:p>
          <a:p>
            <a:pPr>
              <a:buFont typeface="Wingdings 3" charset="2"/>
              <a:buChar char=""/>
            </a:pPr>
            <a:r>
              <a:rPr lang="en-US" sz="2000" dirty="0" err="1"/>
              <a:t>Kidlit</a:t>
            </a:r>
            <a:endParaRPr lang="en-US" sz="2000" dirty="0"/>
          </a:p>
          <a:p>
            <a:pPr>
              <a:buFont typeface="Wingdings 3" charset="2"/>
              <a:buChar char=""/>
            </a:pPr>
            <a:r>
              <a:rPr lang="en-US" sz="2000" dirty="0"/>
              <a:t>Self publishing</a:t>
            </a:r>
          </a:p>
          <a:p>
            <a:pPr>
              <a:buFont typeface="Wingdings 3" charset="2"/>
              <a:buChar char=""/>
            </a:pPr>
            <a:r>
              <a:rPr lang="en-US" sz="2000" dirty="0"/>
              <a:t>Fundamentals Workshops</a:t>
            </a:r>
          </a:p>
          <a:p>
            <a:pPr>
              <a:buFont typeface="Wingdings 3" charset="2"/>
              <a:buChar char=""/>
            </a:pPr>
            <a:r>
              <a:rPr lang="en-US" sz="2000" dirty="0"/>
              <a:t>Consultation and Pitch Appointments</a:t>
            </a:r>
          </a:p>
          <a:p>
            <a:pPr>
              <a:buFont typeface="Wingdings 3" charset="2"/>
              <a:buChar char=""/>
            </a:pPr>
            <a:r>
              <a:rPr lang="en-US" sz="2000" dirty="0"/>
              <a:t>Keynotes</a:t>
            </a:r>
          </a:p>
          <a:p>
            <a:pPr>
              <a:buFont typeface="Wingdings 3" charset="2"/>
              <a:buChar char=""/>
            </a:pPr>
            <a:r>
              <a:rPr lang="en-US" sz="2000" dirty="0"/>
              <a:t>Master Classes </a:t>
            </a:r>
          </a:p>
        </p:txBody>
      </p:sp>
    </p:spTree>
    <p:extLst>
      <p:ext uri="{BB962C8B-B14F-4D97-AF65-F5344CB8AC3E}">
        <p14:creationId xmlns:p14="http://schemas.microsoft.com/office/powerpoint/2010/main" val="2390594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1" name="Picture 40">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2" name="Oval 41">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3" name="Picture 42">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4" name="Picture 43">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45" name="Rectangle 44">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66629A8-CB50-B03C-0ED3-0E1CED79B635}"/>
              </a:ext>
            </a:extLst>
          </p:cNvPr>
          <p:cNvSpPr>
            <a:spLocks noGrp="1"/>
          </p:cNvSpPr>
          <p:nvPr>
            <p:ph type="title"/>
          </p:nvPr>
        </p:nvSpPr>
        <p:spPr>
          <a:xfrm>
            <a:off x="647701" y="1454964"/>
            <a:ext cx="3339281" cy="3308840"/>
          </a:xfrm>
        </p:spPr>
        <p:txBody>
          <a:bodyPr vert="horz" lIns="91440" tIns="45720" rIns="91440" bIns="45720" rtlCol="0" anchor="b">
            <a:normAutofit/>
          </a:bodyPr>
          <a:lstStyle/>
          <a:p>
            <a:pPr>
              <a:lnSpc>
                <a:spcPct val="90000"/>
              </a:lnSpc>
            </a:pPr>
            <a:r>
              <a:rPr lang="en-US" sz="4200"/>
              <a:t>Meet the Agents and Acquiring Editors</a:t>
            </a:r>
          </a:p>
        </p:txBody>
      </p:sp>
      <p:pic>
        <p:nvPicPr>
          <p:cNvPr id="6" name="Picture Placeholder 5" descr="A group of people in a room&#10;&#10;AI-generated content may be incorrect.">
            <a:extLst>
              <a:ext uri="{FF2B5EF4-FFF2-40B4-BE49-F238E27FC236}">
                <a16:creationId xmlns:a16="http://schemas.microsoft.com/office/drawing/2014/main" id="{68DA650B-94EB-1EDD-0109-6923FBE10D7F}"/>
              </a:ext>
            </a:extLst>
          </p:cNvPr>
          <p:cNvPicPr>
            <a:picLocks noGrp="1" noChangeAspect="1"/>
          </p:cNvPicPr>
          <p:nvPr>
            <p:ph type="pic" idx="1"/>
          </p:nvPr>
        </p:nvPicPr>
        <p:blipFill>
          <a:blip r:embed="rId8"/>
          <a:srcRect l="14285" r="20974"/>
          <a:stretch/>
        </p:blipFill>
        <p:spPr>
          <a:xfrm>
            <a:off x="4634682" y="10"/>
            <a:ext cx="7557319" cy="6857990"/>
          </a:xfrm>
          <a:prstGeom prst="rect">
            <a:avLst/>
          </a:prstGeom>
        </p:spPr>
      </p:pic>
      <p:sp>
        <p:nvSpPr>
          <p:cNvPr id="46" name="Rectangle 45">
            <a:extLst>
              <a:ext uri="{FF2B5EF4-FFF2-40B4-BE49-F238E27FC236}">
                <a16:creationId xmlns:a16="http://schemas.microsoft.com/office/drawing/2014/main" id="{C91B2AEB-9C03-4291-82DB-27D351F31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4988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55094-F8E4-F4CA-47E2-2258A81A7CDD}"/>
              </a:ext>
            </a:extLst>
          </p:cNvPr>
          <p:cNvSpPr>
            <a:spLocks noGrp="1"/>
          </p:cNvSpPr>
          <p:nvPr>
            <p:ph type="title"/>
          </p:nvPr>
        </p:nvSpPr>
        <p:spPr/>
        <p:txBody>
          <a:bodyPr/>
          <a:lstStyle/>
          <a:p>
            <a:r>
              <a:rPr lang="en-US" sz="3600" dirty="0"/>
              <a:t>How to Write a Book Proposal</a:t>
            </a:r>
          </a:p>
        </p:txBody>
      </p:sp>
      <p:graphicFrame>
        <p:nvGraphicFramePr>
          <p:cNvPr id="18" name="Content Placeholder 2">
            <a:extLst>
              <a:ext uri="{FF2B5EF4-FFF2-40B4-BE49-F238E27FC236}">
                <a16:creationId xmlns:a16="http://schemas.microsoft.com/office/drawing/2014/main" id="{CAD723FC-9EEC-4923-E51E-7F1CB78D30E1}"/>
              </a:ext>
            </a:extLst>
          </p:cNvPr>
          <p:cNvGraphicFramePr>
            <a:graphicFrameLocks noGrp="1"/>
          </p:cNvGraphicFramePr>
          <p:nvPr>
            <p:ph idx="1"/>
            <p:extLst>
              <p:ext uri="{D42A27DB-BD31-4B8C-83A1-F6EECF244321}">
                <p14:modId xmlns:p14="http://schemas.microsoft.com/office/powerpoint/2010/main" val="2806349829"/>
              </p:ext>
            </p:extLst>
          </p:nvPr>
        </p:nvGraphicFramePr>
        <p:xfrm>
          <a:off x="4784616" y="1447800"/>
          <a:ext cx="5195997"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2313747C-673C-E0B1-F6A4-4DA1E438EF69}"/>
              </a:ext>
            </a:extLst>
          </p:cNvPr>
          <p:cNvSpPr>
            <a:spLocks noGrp="1"/>
          </p:cNvSpPr>
          <p:nvPr>
            <p:ph type="body" sz="half" idx="2"/>
          </p:nvPr>
        </p:nvSpPr>
        <p:spPr/>
        <p:txBody>
          <a:bodyPr>
            <a:normAutofit/>
          </a:bodyPr>
          <a:lstStyle/>
          <a:p>
            <a:r>
              <a:rPr lang="en-US" sz="2800" dirty="0"/>
              <a:t>Andy Ross</a:t>
            </a:r>
          </a:p>
          <a:p>
            <a:r>
              <a:rPr lang="en-US" sz="2800" dirty="0"/>
              <a:t>Gordon Warnock</a:t>
            </a:r>
          </a:p>
          <a:p>
            <a:r>
              <a:rPr lang="en-US" sz="2800" dirty="0"/>
              <a:t>Jen </a:t>
            </a:r>
            <a:r>
              <a:rPr lang="en-US" sz="2800" dirty="0" err="1"/>
              <a:t>Newens</a:t>
            </a:r>
            <a:r>
              <a:rPr lang="en-US" sz="2800" dirty="0"/>
              <a:t> </a:t>
            </a:r>
          </a:p>
          <a:p>
            <a:r>
              <a:rPr lang="en-US" sz="2800" dirty="0"/>
              <a:t>Joey Garcia</a:t>
            </a:r>
          </a:p>
        </p:txBody>
      </p:sp>
    </p:spTree>
    <p:extLst>
      <p:ext uri="{BB962C8B-B14F-4D97-AF65-F5344CB8AC3E}">
        <p14:creationId xmlns:p14="http://schemas.microsoft.com/office/powerpoint/2010/main" val="818411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A865-9F7A-6F86-2C8A-51B41EE35A88}"/>
              </a:ext>
            </a:extLst>
          </p:cNvPr>
          <p:cNvSpPr>
            <a:spLocks noGrp="1"/>
          </p:cNvSpPr>
          <p:nvPr>
            <p:ph type="title"/>
          </p:nvPr>
        </p:nvSpPr>
        <p:spPr/>
        <p:txBody>
          <a:bodyPr/>
          <a:lstStyle/>
          <a:p>
            <a:r>
              <a:rPr lang="en-US" sz="4000" dirty="0"/>
              <a:t>Legal Issues for Writers</a:t>
            </a:r>
          </a:p>
        </p:txBody>
      </p:sp>
      <p:graphicFrame>
        <p:nvGraphicFramePr>
          <p:cNvPr id="6" name="Content Placeholder 2">
            <a:extLst>
              <a:ext uri="{FF2B5EF4-FFF2-40B4-BE49-F238E27FC236}">
                <a16:creationId xmlns:a16="http://schemas.microsoft.com/office/drawing/2014/main" id="{75BF5566-46FA-3ED2-F538-E102E1EE7C31}"/>
              </a:ext>
            </a:extLst>
          </p:cNvPr>
          <p:cNvGraphicFramePr>
            <a:graphicFrameLocks noGrp="1"/>
          </p:cNvGraphicFramePr>
          <p:nvPr>
            <p:ph idx="1"/>
          </p:nvPr>
        </p:nvGraphicFramePr>
        <p:xfrm>
          <a:off x="4784616" y="1447800"/>
          <a:ext cx="5195997"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505A32AB-5500-A42B-132B-5277150DE83C}"/>
              </a:ext>
            </a:extLst>
          </p:cNvPr>
          <p:cNvSpPr>
            <a:spLocks noGrp="1"/>
          </p:cNvSpPr>
          <p:nvPr>
            <p:ph type="body" sz="half" idx="2"/>
          </p:nvPr>
        </p:nvSpPr>
        <p:spPr/>
        <p:txBody>
          <a:bodyPr>
            <a:normAutofit/>
          </a:bodyPr>
          <a:lstStyle/>
          <a:p>
            <a:r>
              <a:rPr lang="en-US" sz="2400" dirty="0"/>
              <a:t>Robert G. Pimm</a:t>
            </a:r>
          </a:p>
          <a:p>
            <a:r>
              <a:rPr lang="en-US" sz="2400" dirty="0"/>
              <a:t>Literary Law</a:t>
            </a:r>
          </a:p>
          <a:p>
            <a:r>
              <a:rPr lang="en-US" sz="2400" dirty="0"/>
              <a:t>Law Offices</a:t>
            </a:r>
          </a:p>
          <a:p>
            <a:r>
              <a:rPr lang="en-US" sz="2400" dirty="0"/>
              <a:t>San Francisco, CA</a:t>
            </a:r>
          </a:p>
          <a:p>
            <a:r>
              <a:rPr lang="en-US" sz="2400" dirty="0"/>
              <a:t>bob@rgpimm.com</a:t>
            </a:r>
          </a:p>
        </p:txBody>
      </p:sp>
    </p:spTree>
    <p:extLst>
      <p:ext uri="{BB962C8B-B14F-4D97-AF65-F5344CB8AC3E}">
        <p14:creationId xmlns:p14="http://schemas.microsoft.com/office/powerpoint/2010/main" val="2237146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8" name="Picture 37">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0" name="Oval 39">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2" name="Picture 41">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4" name="Picture 43">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46" name="Rectangle 45">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CBA900E-C20C-BDD1-010E-D84B08FF05A9}"/>
              </a:ext>
            </a:extLst>
          </p:cNvPr>
          <p:cNvSpPr>
            <a:spLocks noGrp="1"/>
          </p:cNvSpPr>
          <p:nvPr>
            <p:ph type="title"/>
          </p:nvPr>
        </p:nvSpPr>
        <p:spPr>
          <a:xfrm>
            <a:off x="650669" y="629266"/>
            <a:ext cx="3330328" cy="1641986"/>
          </a:xfrm>
        </p:spPr>
        <p:txBody>
          <a:bodyPr vert="horz" lIns="91440" tIns="45720" rIns="91440" bIns="45720" rtlCol="0" anchor="t">
            <a:normAutofit/>
          </a:bodyPr>
          <a:lstStyle/>
          <a:p>
            <a:r>
              <a:rPr lang="en-US" sz="4200"/>
              <a:t>First Draft Pitch</a:t>
            </a:r>
          </a:p>
        </p:txBody>
      </p:sp>
      <p:pic>
        <p:nvPicPr>
          <p:cNvPr id="8" name="Content Placeholder 7" descr="A white card with black text&#10;&#10;AI-generated content may be incorrect.">
            <a:extLst>
              <a:ext uri="{FF2B5EF4-FFF2-40B4-BE49-F238E27FC236}">
                <a16:creationId xmlns:a16="http://schemas.microsoft.com/office/drawing/2014/main" id="{B833184F-661C-8C15-2357-2141AF8752F7}"/>
              </a:ext>
            </a:extLst>
          </p:cNvPr>
          <p:cNvPicPr>
            <a:picLocks noGrp="1" noChangeAspect="1"/>
          </p:cNvPicPr>
          <p:nvPr>
            <p:ph idx="1"/>
          </p:nvPr>
        </p:nvPicPr>
        <p:blipFill>
          <a:blip r:embed="rId8"/>
          <a:srcRect l="567" r="68567"/>
          <a:stretch/>
        </p:blipFill>
        <p:spPr>
          <a:xfrm>
            <a:off x="4634680" y="10"/>
            <a:ext cx="7560130" cy="6857990"/>
          </a:xfrm>
          <a:prstGeom prst="rect">
            <a:avLst/>
          </a:prstGeom>
        </p:spPr>
      </p:pic>
      <p:sp>
        <p:nvSpPr>
          <p:cNvPr id="48" name="Rectangle 47">
            <a:extLst>
              <a:ext uri="{FF2B5EF4-FFF2-40B4-BE49-F238E27FC236}">
                <a16:creationId xmlns:a16="http://schemas.microsoft.com/office/drawing/2014/main" id="{B86EAD8C-E6F5-45BA-86CF-3EED09D84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 Placeholder 3">
            <a:extLst>
              <a:ext uri="{FF2B5EF4-FFF2-40B4-BE49-F238E27FC236}">
                <a16:creationId xmlns:a16="http://schemas.microsoft.com/office/drawing/2014/main" id="{598217FF-450F-774A-CE68-1448CB715703}"/>
              </a:ext>
            </a:extLst>
          </p:cNvPr>
          <p:cNvSpPr>
            <a:spLocks noGrp="1"/>
          </p:cNvSpPr>
          <p:nvPr>
            <p:ph type="body" sz="half" idx="2"/>
          </p:nvPr>
        </p:nvSpPr>
        <p:spPr>
          <a:xfrm>
            <a:off x="650669" y="2438400"/>
            <a:ext cx="3330328" cy="3809999"/>
          </a:xfrm>
        </p:spPr>
        <p:txBody>
          <a:bodyPr vert="horz" lIns="91440" tIns="45720" rIns="91440" bIns="45720" rtlCol="0">
            <a:noAutofit/>
          </a:bodyPr>
          <a:lstStyle/>
          <a:p>
            <a:pPr marL="285750" indent="-285750">
              <a:buFont typeface="Wingdings 3" charset="2"/>
              <a:buChar char=""/>
            </a:pPr>
            <a:r>
              <a:rPr lang="en-US" sz="1600" b="1"/>
              <a:t>Entice the Agent to want to read more</a:t>
            </a:r>
          </a:p>
          <a:p>
            <a:pPr marL="285750" indent="-285750">
              <a:buFont typeface="Wingdings 3" charset="2"/>
              <a:buChar char=""/>
            </a:pPr>
            <a:r>
              <a:rPr lang="en-US" sz="1600" b="1"/>
              <a:t>The Hook, the Book, the Cook</a:t>
            </a:r>
          </a:p>
          <a:p>
            <a:pPr marL="285750" indent="-285750">
              <a:buFont typeface="Wingdings 3" charset="2"/>
              <a:buChar char=""/>
            </a:pPr>
            <a:r>
              <a:rPr lang="en-US" sz="1600" b="1"/>
              <a:t>Bring energy for your writing</a:t>
            </a:r>
          </a:p>
          <a:p>
            <a:pPr marL="285750" indent="-285750">
              <a:buFont typeface="Wingdings 3" charset="2"/>
              <a:buChar char=""/>
            </a:pPr>
            <a:r>
              <a:rPr lang="en-US" sz="1600" b="1"/>
              <a:t>8 minutes, 4 minutes or less of talking</a:t>
            </a:r>
          </a:p>
          <a:p>
            <a:pPr marL="285750" indent="-285750">
              <a:buFont typeface="Wingdings 3" charset="2"/>
              <a:buChar char=""/>
            </a:pPr>
            <a:r>
              <a:rPr lang="en-US" sz="1600" b="1"/>
              <a:t>2 sentences about the core of the story</a:t>
            </a:r>
          </a:p>
          <a:p>
            <a:pPr marL="285750" indent="-285750">
              <a:buFont typeface="Wingdings 3" charset="2"/>
              <a:buChar char=""/>
            </a:pPr>
            <a:r>
              <a:rPr lang="en-US" sz="1600" b="1"/>
              <a:t>Build energy and tension, CWC, published works</a:t>
            </a:r>
          </a:p>
          <a:p>
            <a:pPr marL="285750" indent="-285750">
              <a:buFont typeface="Wingdings 3" charset="2"/>
              <a:buChar char=""/>
            </a:pPr>
            <a:r>
              <a:rPr lang="en-US" sz="1600" b="1"/>
              <a:t>Be genuine, they are sizing you up</a:t>
            </a:r>
            <a:endParaRPr lang="en-US" sz="1600" b="1" dirty="0"/>
          </a:p>
        </p:txBody>
      </p:sp>
    </p:spTree>
    <p:extLst>
      <p:ext uri="{BB962C8B-B14F-4D97-AF65-F5344CB8AC3E}">
        <p14:creationId xmlns:p14="http://schemas.microsoft.com/office/powerpoint/2010/main" val="15815031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725</TotalTime>
  <Words>2838</Words>
  <Application>Microsoft Office PowerPoint</Application>
  <PresentationFormat>Widescreen</PresentationFormat>
  <Paragraphs>152</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Aptos</vt:lpstr>
      <vt:lpstr>Century Gothic</vt:lpstr>
      <vt:lpstr>Wingdings 3</vt:lpstr>
      <vt:lpstr>Ion</vt:lpstr>
      <vt:lpstr>Highlights from the SFWC</vt:lpstr>
      <vt:lpstr>Embarcadero Waterfront</vt:lpstr>
      <vt:lpstr>Hyatt Regency Embarcadero</vt:lpstr>
      <vt:lpstr>By a Glow Stick</vt:lpstr>
      <vt:lpstr>SFWC Formats and Tracks</vt:lpstr>
      <vt:lpstr>Meet the Agents and Acquiring Editors</vt:lpstr>
      <vt:lpstr>How to Write a Book Proposal</vt:lpstr>
      <vt:lpstr>Legal Issues for Writers</vt:lpstr>
      <vt:lpstr>First Draft Pitch</vt:lpstr>
      <vt:lpstr>Query Basics </vt:lpstr>
      <vt:lpstr>Query Letter Resources</vt:lpstr>
      <vt:lpstr>Pub Quiz Breakfast Harvey’s Dinners Gotts Roadside Nightcaps and Network Gala in the Atrium</vt:lpstr>
      <vt:lpstr>Becoming a Writer Who Can Succeed as an Author      Nina Amir</vt:lpstr>
      <vt:lpstr>Learning to Embrace All Aspects of Authorship  Amy Bernstein  Brenda Knight  Eva Medilek  Nina Amir</vt:lpstr>
      <vt:lpstr>Mindset:  I Can Do This Agents Love My Work I Am a Writer and Successful Author </vt:lpstr>
      <vt:lpstr>You Must Have a Platform: Here’s How to Build It         Joey Garcia</vt:lpstr>
      <vt:lpstr>Memoir in the Marketplace</vt:lpstr>
      <vt:lpstr>Write Without Retraumatizing Yourself Lisa Cooper Ellison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theresa Lown</dc:creator>
  <cp:lastModifiedBy>theresa Lown</cp:lastModifiedBy>
  <cp:revision>2</cp:revision>
  <cp:lastPrinted>2025-03-11T21:36:00Z</cp:lastPrinted>
  <dcterms:created xsi:type="dcterms:W3CDTF">2025-03-02T02:19:12Z</dcterms:created>
  <dcterms:modified xsi:type="dcterms:W3CDTF">2025-03-14T18:24:43Z</dcterms:modified>
</cp:coreProperties>
</file>