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4" r:id="rId29"/>
    <p:sldId id="285" r:id="rId30"/>
    <p:sldId id="286" r:id="rId31"/>
    <p:sldId id="288" r:id="rId32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69"/>
  </p:normalViewPr>
  <p:slideViewPr>
    <p:cSldViewPr snapToGrid="0" snapToObjects="1">
      <p:cViewPr varScale="1">
        <p:scale>
          <a:sx n="136" d="100"/>
          <a:sy n="136" d="100"/>
        </p:scale>
        <p:origin x="9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0162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9f4f6578-3ad5-4149-ae0d-a4ff9d94e942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95ce0671-8f44-4152-b91f-21d12f5e15d5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76ec293-4cb6-48c1-97b3-998a0aefa9ac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f9afe6ca-bcfc-4e30-beb1-ea204271574c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da028ab0-07b1-4c4b-8957-3a3429848513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9dc4f42c-7c2f-4f00-b98a-2fb38dd34c3d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26b2f30d-0e03-4849-b04b-fde74dc5688a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45899a3-ab7c-4c03-a8c0-ec78988659d6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de72ad1-623b-4296-9c81-eda53a9edde3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0f3be7f5-3ef6-4963-95ee-e2d2680ff394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a5ce951f-cf1a-42f1-9f4d-e897dd1048dd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7e01a2ef-8bfd-4e7e-b927-2b44cd623d6e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5571cd44-27c6-42f9-9312-a74561396a8e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568e86e2-3d18-4e36-a149-a4fea5c8c19b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ef22d3d-c764-4e15-bfe3-74f5b7187e74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308b043d-27d3-4407-bd22-7776a9b9f3ab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6493303-8472-4a6c-9c8a-4759499c5501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dd597bf3-7d6e-479a-9735-1bbcc5e542e9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735e7576-7ca9-4999-85c2-1e7154655991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2aac78da-0e6d-460d-9335-9ea224980d2c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30481179-99ba-457a-ba83-f7e70ee73e16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cd8b014-317c-42aa-b3d9-fc4583a838f2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63ca9819-d6b1-419f-b57f-0b4111d28e6a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dbff7146-3c49-4798-9085-d746124e5695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3385a0c-ba4f-4574-9b24-1b7c1a91534a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ad5a612-1ba0-4b7e-b008-6370192ae982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d6e15940-14f1-475e-a6bf-e14a893968a9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5d65ce6-2a93-4275-80ba-8f89ec1c1e80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d19a341a-0b3d-4d35-95c4-4c793bd08b30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68b79db6-739f-435b-a98a-a8106c3932b2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6b3a0424-0990-4cc2-8a93-4ff835c9277f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31</Words>
  <Application>Microsoft Macintosh PowerPoint</Application>
  <PresentationFormat>On-screen Show (16:9)</PresentationFormat>
  <Paragraphs>31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Paul Zeidman</cp:lastModifiedBy>
  <cp:revision>2</cp:revision>
  <dcterms:created xsi:type="dcterms:W3CDTF">2022-11-19T12:12:29Z</dcterms:created>
  <dcterms:modified xsi:type="dcterms:W3CDTF">2022-11-19T17:00:53Z</dcterms:modified>
</cp:coreProperties>
</file>