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Submit only your best work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Make revisions until every line sings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Find your voice while writing with your heart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Submit only your best work</a:t>
          </a: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  <a:endParaRPr lang="en-US" sz="6600" kern="1200" dirty="0"/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Make revisions until every line sings</a:t>
          </a: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Find your voice while writing with your heart</a:t>
          </a: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San Francisco Writers Conference</a:t>
            </a:r>
            <a:br>
              <a:rPr lang="en-US" sz="7200" dirty="0"/>
            </a:br>
            <a:r>
              <a:rPr lang="en-US" sz="7200" dirty="0"/>
              <a:t>Poetry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/>
              <a:t>A summary of the event.</a:t>
            </a:r>
          </a:p>
          <a:p>
            <a:r>
              <a:rPr lang="en-US" sz="2800" dirty="0"/>
              <a:t>Respectfully presented by Andrew Laufer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442C-C889-2030-6F42-FB5CF69A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35A51-5D83-A676-CA6F-1D3DAD067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you take out of a poem improves what you leave in. Shorter is better</a:t>
            </a:r>
          </a:p>
          <a:p>
            <a:r>
              <a:rPr lang="en-US" dirty="0"/>
              <a:t>Pay attention to line breaks. </a:t>
            </a:r>
          </a:p>
          <a:p>
            <a:r>
              <a:rPr lang="en-US" dirty="0"/>
              <a:t>Free yourself from autobiography</a:t>
            </a:r>
          </a:p>
          <a:p>
            <a:r>
              <a:rPr lang="en-US" dirty="0"/>
              <a:t>Resist the urge to tell the reader what they already know</a:t>
            </a:r>
          </a:p>
          <a:p>
            <a:r>
              <a:rPr lang="en-US" dirty="0"/>
              <a:t>Pay attention to the way you use verbs</a:t>
            </a:r>
          </a:p>
          <a:p>
            <a:r>
              <a:rPr lang="en-US" dirty="0"/>
              <a:t>Pay attention to how you use light and sound. Silence or cacophony</a:t>
            </a:r>
          </a:p>
          <a:p>
            <a:r>
              <a:rPr lang="en-US" dirty="0"/>
              <a:t>Incorporate all of the senses </a:t>
            </a:r>
          </a:p>
          <a:p>
            <a:r>
              <a:rPr lang="en-US" dirty="0"/>
              <a:t>Make every line sing</a:t>
            </a:r>
          </a:p>
        </p:txBody>
      </p:sp>
    </p:spTree>
    <p:extLst>
      <p:ext uri="{BB962C8B-B14F-4D97-AF65-F5344CB8AC3E}">
        <p14:creationId xmlns:p14="http://schemas.microsoft.com/office/powerpoint/2010/main" val="311616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256D-F05B-6890-C61F-66D80089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Ultimate Poem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B781E-3528-9EDD-3B9D-8767D7D57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makes a poem something readers will remember for years?</a:t>
            </a:r>
          </a:p>
          <a:p>
            <a:endParaRPr lang="en-US" dirty="0"/>
          </a:p>
          <a:p>
            <a:r>
              <a:rPr lang="en-US" dirty="0"/>
              <a:t>This question was troublesome for all panelists.</a:t>
            </a:r>
          </a:p>
          <a:p>
            <a:endParaRPr lang="en-US" dirty="0"/>
          </a:p>
          <a:p>
            <a:r>
              <a:rPr lang="en-US" dirty="0"/>
              <a:t>It should contain wonder</a:t>
            </a:r>
          </a:p>
          <a:p>
            <a:r>
              <a:rPr lang="en-US" dirty="0"/>
              <a:t>It should have musicality, with a verbal and non-verbal cadence creating a homophonic translation</a:t>
            </a:r>
          </a:p>
          <a:p>
            <a:r>
              <a:rPr lang="en-US" dirty="0"/>
              <a:t>They should reserve a space for silence and fill a space that is currently empty</a:t>
            </a:r>
          </a:p>
        </p:txBody>
      </p:sp>
    </p:spTree>
    <p:extLst>
      <p:ext uri="{BB962C8B-B14F-4D97-AF65-F5344CB8AC3E}">
        <p14:creationId xmlns:p14="http://schemas.microsoft.com/office/powerpoint/2010/main" val="26965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AF63-DBB5-EB0B-9E47-0FCAA829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Ultimate Poem,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0E5B4-38A8-47F5-49DD-1D5CCB348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Philosophically, a poem for the ages begins even before the pen is put to paper</a:t>
            </a:r>
          </a:p>
          <a:p>
            <a:r>
              <a:rPr lang="en-US" dirty="0"/>
              <a:t>A nuance to consider is that there are living relationships to the ideas you write about.</a:t>
            </a:r>
          </a:p>
          <a:p>
            <a:r>
              <a:rPr lang="en-US" dirty="0"/>
              <a:t>The poetry that lasts in our minds has so much meaning that we learn to live their lessons.</a:t>
            </a:r>
          </a:p>
        </p:txBody>
      </p:sp>
    </p:spTree>
    <p:extLst>
      <p:ext uri="{BB962C8B-B14F-4D97-AF65-F5344CB8AC3E}">
        <p14:creationId xmlns:p14="http://schemas.microsoft.com/office/powerpoint/2010/main" val="167276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90D3-1A66-2A27-2422-FFE7F7C3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22E1-B245-73FB-9EA7-5C3D69A5A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me</a:t>
            </a:r>
          </a:p>
          <a:p>
            <a:r>
              <a:rPr lang="en-US" dirty="0"/>
              <a:t>dadlaufer@gmail.com</a:t>
            </a:r>
          </a:p>
        </p:txBody>
      </p:sp>
    </p:spTree>
    <p:extLst>
      <p:ext uri="{BB962C8B-B14F-4D97-AF65-F5344CB8AC3E}">
        <p14:creationId xmlns:p14="http://schemas.microsoft.com/office/powerpoint/2010/main" val="144864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Poetry Summit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586735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44C80-761A-1CA2-AF0A-5426BECF1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and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1EE6E-16D4-7F2A-E31B-C07D908E9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a poet is blocked, they are often trying to address something specific.</a:t>
            </a:r>
          </a:p>
          <a:p>
            <a:pPr lvl="1"/>
            <a:r>
              <a:rPr lang="en-US" dirty="0"/>
              <a:t>They need to focus on the heart</a:t>
            </a:r>
          </a:p>
          <a:p>
            <a:pPr lvl="1"/>
            <a:r>
              <a:rPr lang="en-US" dirty="0"/>
              <a:t>To find a state of wonderment to address instead</a:t>
            </a:r>
          </a:p>
          <a:p>
            <a:r>
              <a:rPr lang="en-US" dirty="0"/>
              <a:t>Techniques offered instead of prompts</a:t>
            </a:r>
          </a:p>
          <a:p>
            <a:pPr lvl="1"/>
            <a:r>
              <a:rPr lang="en-US" dirty="0"/>
              <a:t>Taking the “end words” from a poem and creating a new poem using those same end words</a:t>
            </a:r>
          </a:p>
          <a:p>
            <a:pPr lvl="1"/>
            <a:r>
              <a:rPr lang="en-US" dirty="0"/>
              <a:t>Take nouns from a theme and incorporate them in another poem</a:t>
            </a:r>
          </a:p>
          <a:p>
            <a:pPr lvl="1"/>
            <a:r>
              <a:rPr lang="en-US" dirty="0"/>
              <a:t>Try creating the opposite of every line of your poem. Use free association to make your poem more exquisite</a:t>
            </a:r>
          </a:p>
        </p:txBody>
      </p:sp>
    </p:spTree>
    <p:extLst>
      <p:ext uri="{BB962C8B-B14F-4D97-AF65-F5344CB8AC3E}">
        <p14:creationId xmlns:p14="http://schemas.microsoft.com/office/powerpoint/2010/main" val="4011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B49C-300E-490E-FE56-2164A485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32208-2A11-16F1-5F18-99D7BEBAC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 they look for in deciding what to publish</a:t>
            </a:r>
          </a:p>
          <a:p>
            <a:r>
              <a:rPr lang="en-US" dirty="0"/>
              <a:t>Sixteen Rivers Press: A distinctive voice; and a commitment to work with the press for three years.</a:t>
            </a:r>
          </a:p>
          <a:p>
            <a:r>
              <a:rPr lang="en-US" dirty="0"/>
              <a:t>Blue Light Press: Work must be imagistic, inventive, and emotionally honest.</a:t>
            </a:r>
          </a:p>
          <a:p>
            <a:pPr lvl="1"/>
            <a:r>
              <a:rPr lang="en-US" dirty="0"/>
              <a:t>Stressed the importance of knowing the publisher. </a:t>
            </a:r>
          </a:p>
          <a:p>
            <a:pPr lvl="2"/>
            <a:r>
              <a:rPr lang="en-US" dirty="0"/>
              <a:t>What kind of books do they publish. Is it consistent with your style</a:t>
            </a:r>
          </a:p>
          <a:p>
            <a:r>
              <a:rPr lang="en-US" dirty="0"/>
              <a:t>New Alexandria Publishing Company: Encouraged new avant-garde poets</a:t>
            </a:r>
          </a:p>
          <a:p>
            <a:pPr lvl="1"/>
            <a:r>
              <a:rPr lang="en-US" dirty="0"/>
              <a:t>Encouraged publication of short documents for marketing purposes </a:t>
            </a:r>
          </a:p>
        </p:txBody>
      </p:sp>
    </p:spTree>
    <p:extLst>
      <p:ext uri="{BB962C8B-B14F-4D97-AF65-F5344CB8AC3E}">
        <p14:creationId xmlns:p14="http://schemas.microsoft.com/office/powerpoint/2010/main" val="379530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6D1B-7E39-F936-A394-1CDC5EED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5B3F5-2543-06F4-EE25-45E289AE7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“digital buzz” has become a critical component of marketing</a:t>
            </a:r>
          </a:p>
          <a:p>
            <a:r>
              <a:rPr lang="en-US" dirty="0"/>
              <a:t>Social media has changed the entire landscape of marketing</a:t>
            </a:r>
          </a:p>
          <a:p>
            <a:r>
              <a:rPr lang="en-US" dirty="0"/>
              <a:t>Helpful if you have your target audience review your material</a:t>
            </a:r>
          </a:p>
          <a:p>
            <a:endParaRPr lang="en-US" dirty="0"/>
          </a:p>
          <a:p>
            <a:r>
              <a:rPr lang="en-US" dirty="0"/>
              <a:t>Question: Do you know who your target audience is?</a:t>
            </a:r>
          </a:p>
          <a:p>
            <a:pPr lvl="1"/>
            <a:r>
              <a:rPr lang="en-US" dirty="0"/>
              <a:t>Do you know how to find people in your target audience?</a:t>
            </a:r>
          </a:p>
          <a:p>
            <a:pPr lvl="1"/>
            <a:r>
              <a:rPr lang="en-US" dirty="0"/>
              <a:t>Do you know how to market to them?</a:t>
            </a:r>
          </a:p>
        </p:txBody>
      </p:sp>
    </p:spTree>
    <p:extLst>
      <p:ext uri="{BB962C8B-B14F-4D97-AF65-F5344CB8AC3E}">
        <p14:creationId xmlns:p14="http://schemas.microsoft.com/office/powerpoint/2010/main" val="290535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E5F2-F0BD-988A-8F8F-2B3A1D0D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Poet Laureates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F098B-27AA-FA09-B040-7E7FAA5B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Tongo Eisen-Martin, Poet laureate of San Francisco</a:t>
            </a:r>
          </a:p>
          <a:p>
            <a:pPr lvl="1"/>
            <a:r>
              <a:rPr lang="en-US" dirty="0"/>
              <a:t>Used spoken word to express his thought and emotions</a:t>
            </a:r>
          </a:p>
          <a:p>
            <a:pPr lvl="1"/>
            <a:r>
              <a:rPr lang="en-US" dirty="0"/>
              <a:t>Stressed the need to cooperate with yourself when creating poetry</a:t>
            </a:r>
          </a:p>
          <a:p>
            <a:r>
              <a:rPr lang="en-US" dirty="0"/>
              <a:t>Kim Shuck, Poet laureate Emerita of San Francisco</a:t>
            </a:r>
          </a:p>
          <a:p>
            <a:pPr lvl="1"/>
            <a:r>
              <a:rPr lang="en-US" dirty="0"/>
              <a:t>A huge fan of Tongo, she stressed the need to practice your craft daily</a:t>
            </a:r>
          </a:p>
          <a:p>
            <a:r>
              <a:rPr lang="en-US" dirty="0" err="1"/>
              <a:t>Prartho</a:t>
            </a:r>
            <a:r>
              <a:rPr lang="en-US" dirty="0"/>
              <a:t> Sereno, Poet laureate Emerita of Marin County</a:t>
            </a:r>
          </a:p>
          <a:p>
            <a:pPr lvl="1"/>
            <a:r>
              <a:rPr lang="en-US" dirty="0"/>
              <a:t>Finds inspiration in temples and imagines herself in a temple wherever she goes</a:t>
            </a:r>
          </a:p>
        </p:txBody>
      </p:sp>
    </p:spTree>
    <p:extLst>
      <p:ext uri="{BB962C8B-B14F-4D97-AF65-F5344CB8AC3E}">
        <p14:creationId xmlns:p14="http://schemas.microsoft.com/office/powerpoint/2010/main" val="1924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36DA2-9A62-3F5C-9CE2-7945F43CF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Your Voice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78379-700F-0028-A03A-8659365B2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Tongo: Finding your voice in not static. </a:t>
            </a:r>
          </a:p>
          <a:p>
            <a:pPr lvl="1"/>
            <a:r>
              <a:rPr lang="en-US" dirty="0"/>
              <a:t>It is a journey as much as life is.</a:t>
            </a:r>
          </a:p>
          <a:p>
            <a:pPr lvl="1"/>
            <a:r>
              <a:rPr lang="en-US" dirty="0"/>
              <a:t>We all have psychic landmarks that come through in our voice</a:t>
            </a:r>
          </a:p>
          <a:p>
            <a:pPr lvl="1"/>
            <a:r>
              <a:rPr lang="en-US" dirty="0"/>
              <a:t>Circumstances and conditions change, and your voice is unique in every situation</a:t>
            </a:r>
          </a:p>
          <a:p>
            <a:r>
              <a:rPr lang="en-US" dirty="0"/>
              <a:t>Kim: Stated that your voice is reflected in the rhythm and breadth of your work</a:t>
            </a:r>
          </a:p>
          <a:p>
            <a:r>
              <a:rPr lang="en-US" dirty="0" err="1"/>
              <a:t>Prartho</a:t>
            </a:r>
            <a:r>
              <a:rPr lang="en-US" dirty="0"/>
              <a:t>: Your voice is specific to you. Rather than saying something is pink, you might say it is as pink as my grand mother’s slippers. It makes it personal.</a:t>
            </a:r>
          </a:p>
        </p:txBody>
      </p:sp>
    </p:spTree>
    <p:extLst>
      <p:ext uri="{BB962C8B-B14F-4D97-AF65-F5344CB8AC3E}">
        <p14:creationId xmlns:p14="http://schemas.microsoft.com/office/powerpoint/2010/main" val="16652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FD30-67D1-79E5-D4FF-B3A75E089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Lunchtime Poem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CC51-2E6D-59E0-567D-FE33D999C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Soulful Needs Poem</a:t>
            </a:r>
          </a:p>
          <a:p>
            <a:endParaRPr lang="en-US" dirty="0"/>
          </a:p>
          <a:p>
            <a:r>
              <a:rPr lang="en-US" dirty="0"/>
              <a:t>I was inspired to finish the following poem after listening to the conversation about finding my voice.</a:t>
            </a:r>
          </a:p>
          <a:p>
            <a:r>
              <a:rPr lang="en-US" dirty="0"/>
              <a:t>It was inspired by two prompts</a:t>
            </a:r>
          </a:p>
          <a:p>
            <a:pPr lvl="1"/>
            <a:r>
              <a:rPr lang="en-US" dirty="0"/>
              <a:t>Enlightenment</a:t>
            </a:r>
          </a:p>
          <a:p>
            <a:pPr lvl="1"/>
            <a:r>
              <a:rPr lang="en-US" dirty="0"/>
              <a:t>Overwhelmed lifestyles</a:t>
            </a:r>
          </a:p>
        </p:txBody>
      </p:sp>
    </p:spTree>
    <p:extLst>
      <p:ext uri="{BB962C8B-B14F-4D97-AF65-F5344CB8AC3E}">
        <p14:creationId xmlns:p14="http://schemas.microsoft.com/office/powerpoint/2010/main" val="354511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7FA8-422D-E527-5DDA-1F17C998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38AEE-ADE6-3B82-161B-12F5BAF5C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submit your best work</a:t>
            </a:r>
          </a:p>
          <a:p>
            <a:r>
              <a:rPr lang="en-US" dirty="0"/>
              <a:t>Reviewers are unforgiving and impatient because there is so much competition</a:t>
            </a:r>
          </a:p>
          <a:p>
            <a:r>
              <a:rPr lang="en-US" dirty="0"/>
              <a:t>Do not use language that is too uncommon</a:t>
            </a:r>
          </a:p>
          <a:p>
            <a:pPr lvl="1"/>
            <a:r>
              <a:rPr lang="en-US" dirty="0"/>
              <a:t>One panelist said don’t use words you haven’t heard within the past two weeks.</a:t>
            </a:r>
          </a:p>
          <a:p>
            <a:pPr lvl="1"/>
            <a:r>
              <a:rPr lang="en-US" dirty="0"/>
              <a:t>Shakespeare became famous because his poetry and plays were written to the masses, not to intellectuals</a:t>
            </a:r>
          </a:p>
          <a:p>
            <a:r>
              <a:rPr lang="en-US" dirty="0"/>
              <a:t>Can you tell when a poem is done?</a:t>
            </a:r>
          </a:p>
          <a:p>
            <a:pPr lvl="1"/>
            <a:r>
              <a:rPr lang="en-US" dirty="0"/>
              <a:t>If you think your poem is done, don’t worry, the feeling will pass</a:t>
            </a:r>
          </a:p>
        </p:txBody>
      </p:sp>
    </p:spTree>
    <p:extLst>
      <p:ext uri="{BB962C8B-B14F-4D97-AF65-F5344CB8AC3E}">
        <p14:creationId xmlns:p14="http://schemas.microsoft.com/office/powerpoint/2010/main" val="557291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{0EFA4C26-ABC5-4BB6-A4CD-62FEB93953B4}tf12214701_win32</Template>
  <TotalTime>83</TotalTime>
  <Words>757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Goudy Old Style</vt:lpstr>
      <vt:lpstr>Wingdings 2</vt:lpstr>
      <vt:lpstr>SlateVTI</vt:lpstr>
      <vt:lpstr>San Francisco Writers Conference Poetry Summit</vt:lpstr>
      <vt:lpstr>Poetry Summit</vt:lpstr>
      <vt:lpstr>Insights and Prompts</vt:lpstr>
      <vt:lpstr>Publishers</vt:lpstr>
      <vt:lpstr>Marketing</vt:lpstr>
      <vt:lpstr>Three Poet Laureates</vt:lpstr>
      <vt:lpstr>Finding Your Voice</vt:lpstr>
      <vt:lpstr>Lunchtime Poem</vt:lpstr>
      <vt:lpstr>Editing</vt:lpstr>
      <vt:lpstr>Editing, continued</vt:lpstr>
      <vt:lpstr>The Ultimate Poem</vt:lpstr>
      <vt:lpstr>The Ultimate Poem, continued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Francisco Writers Conference Poetry Summit</dc:title>
  <dc:creator>Andrew Laufer</dc:creator>
  <cp:lastModifiedBy>Andrew Laufer</cp:lastModifiedBy>
  <cp:revision>2</cp:revision>
  <dcterms:created xsi:type="dcterms:W3CDTF">2023-03-02T19:45:44Z</dcterms:created>
  <dcterms:modified xsi:type="dcterms:W3CDTF">2023-03-02T21:09:16Z</dcterms:modified>
</cp:coreProperties>
</file>