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4" r:id="rId3"/>
    <p:sldId id="261" r:id="rId4"/>
    <p:sldId id="257" r:id="rId5"/>
    <p:sldId id="260" r:id="rId6"/>
    <p:sldId id="263" r:id="rId7"/>
    <p:sldId id="265" r:id="rId8"/>
    <p:sldId id="266" r:id="rId9"/>
    <p:sldId id="267" r:id="rId10"/>
    <p:sldId id="268" r:id="rId11"/>
    <p:sldId id="272" r:id="rId12"/>
    <p:sldId id="271" r:id="rId13"/>
    <p:sldId id="270" r:id="rId14"/>
    <p:sldId id="269"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99" d="100"/>
          <a:sy n="99" d="100"/>
        </p:scale>
        <p:origin x="48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ifer Rowe" userId="6d414809d5d06901" providerId="LiveId" clId="{BD6DEF4C-B272-4C6C-9AB4-105D71975DB3}"/>
    <pc:docChg chg="undo custSel addSld delSld modSld sldOrd modNotesMaster">
      <pc:chgData name="Jenifer Rowe" userId="6d414809d5d06901" providerId="LiveId" clId="{BD6DEF4C-B272-4C6C-9AB4-105D71975DB3}" dt="2025-03-05T23:41:21.564" v="7405" actId="20577"/>
      <pc:docMkLst>
        <pc:docMk/>
      </pc:docMkLst>
      <pc:sldChg chg="modSp mod">
        <pc:chgData name="Jenifer Rowe" userId="6d414809d5d06901" providerId="LiveId" clId="{BD6DEF4C-B272-4C6C-9AB4-105D71975DB3}" dt="2025-03-05T23:39:27.238" v="7402" actId="20577"/>
        <pc:sldMkLst>
          <pc:docMk/>
          <pc:sldMk cId="313386331" sldId="256"/>
        </pc:sldMkLst>
        <pc:spChg chg="mod">
          <ac:chgData name="Jenifer Rowe" userId="6d414809d5d06901" providerId="LiveId" clId="{BD6DEF4C-B272-4C6C-9AB4-105D71975DB3}" dt="2025-03-05T23:39:27.238" v="7402" actId="20577"/>
          <ac:spMkLst>
            <pc:docMk/>
            <pc:sldMk cId="313386331" sldId="256"/>
            <ac:spMk id="3" creationId="{2834ADD2-2CC5-6D6E-945A-D6D326C4C6E8}"/>
          </ac:spMkLst>
        </pc:spChg>
      </pc:sldChg>
      <pc:sldChg chg="new del">
        <pc:chgData name="Jenifer Rowe" userId="6d414809d5d06901" providerId="LiveId" clId="{BD6DEF4C-B272-4C6C-9AB4-105D71975DB3}" dt="2025-02-17T00:28:06.313" v="1" actId="680"/>
        <pc:sldMkLst>
          <pc:docMk/>
          <pc:sldMk cId="15126146" sldId="257"/>
        </pc:sldMkLst>
      </pc:sldChg>
      <pc:sldChg chg="addSp modSp new mod">
        <pc:chgData name="Jenifer Rowe" userId="6d414809d5d06901" providerId="LiveId" clId="{BD6DEF4C-B272-4C6C-9AB4-105D71975DB3}" dt="2025-02-21T23:21:39.454" v="5915" actId="20577"/>
        <pc:sldMkLst>
          <pc:docMk/>
          <pc:sldMk cId="974215396" sldId="257"/>
        </pc:sldMkLst>
        <pc:spChg chg="mod">
          <ac:chgData name="Jenifer Rowe" userId="6d414809d5d06901" providerId="LiveId" clId="{BD6DEF4C-B272-4C6C-9AB4-105D71975DB3}" dt="2025-02-17T17:06:57.901" v="1681" actId="20577"/>
          <ac:spMkLst>
            <pc:docMk/>
            <pc:sldMk cId="974215396" sldId="257"/>
            <ac:spMk id="2" creationId="{252528A5-8F18-60F7-689F-E6FBC32D58B7}"/>
          </ac:spMkLst>
        </pc:spChg>
        <pc:spChg chg="add mod">
          <ac:chgData name="Jenifer Rowe" userId="6d414809d5d06901" providerId="LiveId" clId="{BD6DEF4C-B272-4C6C-9AB4-105D71975DB3}" dt="2025-02-21T23:21:39.454" v="5915" actId="20577"/>
          <ac:spMkLst>
            <pc:docMk/>
            <pc:sldMk cId="974215396" sldId="257"/>
            <ac:spMk id="3" creationId="{9CE48A74-2E2C-9BFE-2C2D-752A929A8AB9}"/>
          </ac:spMkLst>
        </pc:spChg>
      </pc:sldChg>
      <pc:sldChg chg="addSp delSp modSp new del mod">
        <pc:chgData name="Jenifer Rowe" userId="6d414809d5d06901" providerId="LiveId" clId="{BD6DEF4C-B272-4C6C-9AB4-105D71975DB3}" dt="2025-02-17T00:42:32.180" v="461" actId="47"/>
        <pc:sldMkLst>
          <pc:docMk/>
          <pc:sldMk cId="2952588429" sldId="258"/>
        </pc:sldMkLst>
      </pc:sldChg>
      <pc:sldChg chg="add del">
        <pc:chgData name="Jenifer Rowe" userId="6d414809d5d06901" providerId="LiveId" clId="{BD6DEF4C-B272-4C6C-9AB4-105D71975DB3}" dt="2025-02-17T00:41:29.863" v="455"/>
        <pc:sldMkLst>
          <pc:docMk/>
          <pc:sldMk cId="469472087" sldId="259"/>
        </pc:sldMkLst>
      </pc:sldChg>
      <pc:sldChg chg="add del">
        <pc:chgData name="Jenifer Rowe" userId="6d414809d5d06901" providerId="LiveId" clId="{BD6DEF4C-B272-4C6C-9AB4-105D71975DB3}" dt="2025-02-17T00:41:38.350" v="457"/>
        <pc:sldMkLst>
          <pc:docMk/>
          <pc:sldMk cId="3905340451" sldId="259"/>
        </pc:sldMkLst>
      </pc:sldChg>
      <pc:sldChg chg="add del">
        <pc:chgData name="Jenifer Rowe" userId="6d414809d5d06901" providerId="LiveId" clId="{BD6DEF4C-B272-4C6C-9AB4-105D71975DB3}" dt="2025-02-17T00:42:29.271" v="460" actId="47"/>
        <pc:sldMkLst>
          <pc:docMk/>
          <pc:sldMk cId="4201842806" sldId="259"/>
        </pc:sldMkLst>
      </pc:sldChg>
      <pc:sldChg chg="add del">
        <pc:chgData name="Jenifer Rowe" userId="6d414809d5d06901" providerId="LiveId" clId="{BD6DEF4C-B272-4C6C-9AB4-105D71975DB3}" dt="2025-02-17T00:41:29.863" v="455"/>
        <pc:sldMkLst>
          <pc:docMk/>
          <pc:sldMk cId="1200334567" sldId="260"/>
        </pc:sldMkLst>
      </pc:sldChg>
      <pc:sldChg chg="modSp add mod">
        <pc:chgData name="Jenifer Rowe" userId="6d414809d5d06901" providerId="LiveId" clId="{BD6DEF4C-B272-4C6C-9AB4-105D71975DB3}" dt="2025-02-21T23:22:11.894" v="5928" actId="20577"/>
        <pc:sldMkLst>
          <pc:docMk/>
          <pc:sldMk cId="3538597937" sldId="260"/>
        </pc:sldMkLst>
        <pc:spChg chg="mod">
          <ac:chgData name="Jenifer Rowe" userId="6d414809d5d06901" providerId="LiveId" clId="{BD6DEF4C-B272-4C6C-9AB4-105D71975DB3}" dt="2025-02-17T00:49:14.066" v="823" actId="113"/>
          <ac:spMkLst>
            <pc:docMk/>
            <pc:sldMk cId="3538597937" sldId="260"/>
            <ac:spMk id="2" creationId="{7A409EE7-E0A1-7607-F04D-D12053183925}"/>
          </ac:spMkLst>
        </pc:spChg>
        <pc:spChg chg="mod">
          <ac:chgData name="Jenifer Rowe" userId="6d414809d5d06901" providerId="LiveId" clId="{BD6DEF4C-B272-4C6C-9AB4-105D71975DB3}" dt="2025-02-21T23:22:11.894" v="5928" actId="20577"/>
          <ac:spMkLst>
            <pc:docMk/>
            <pc:sldMk cId="3538597937" sldId="260"/>
            <ac:spMk id="3" creationId="{50871400-6A84-E031-7C1C-D4C5DB76EF6A}"/>
          </ac:spMkLst>
        </pc:spChg>
      </pc:sldChg>
      <pc:sldChg chg="add del">
        <pc:chgData name="Jenifer Rowe" userId="6d414809d5d06901" providerId="LiveId" clId="{BD6DEF4C-B272-4C6C-9AB4-105D71975DB3}" dt="2025-02-17T00:41:38.350" v="457"/>
        <pc:sldMkLst>
          <pc:docMk/>
          <pc:sldMk cId="4020047145" sldId="260"/>
        </pc:sldMkLst>
      </pc:sldChg>
      <pc:sldChg chg="add del">
        <pc:chgData name="Jenifer Rowe" userId="6d414809d5d06901" providerId="LiveId" clId="{BD6DEF4C-B272-4C6C-9AB4-105D71975DB3}" dt="2025-02-17T00:41:38.350" v="457"/>
        <pc:sldMkLst>
          <pc:docMk/>
          <pc:sldMk cId="1306018188" sldId="261"/>
        </pc:sldMkLst>
      </pc:sldChg>
      <pc:sldChg chg="addSp modSp new mod ord">
        <pc:chgData name="Jenifer Rowe" userId="6d414809d5d06901" providerId="LiveId" clId="{BD6DEF4C-B272-4C6C-9AB4-105D71975DB3}" dt="2025-03-01T22:37:08.162" v="7066"/>
        <pc:sldMkLst>
          <pc:docMk/>
          <pc:sldMk cId="1628687626" sldId="261"/>
        </pc:sldMkLst>
        <pc:spChg chg="mod">
          <ac:chgData name="Jenifer Rowe" userId="6d414809d5d06901" providerId="LiveId" clId="{BD6DEF4C-B272-4C6C-9AB4-105D71975DB3}" dt="2025-02-17T00:50:57.961" v="849" actId="14100"/>
          <ac:spMkLst>
            <pc:docMk/>
            <pc:sldMk cId="1628687626" sldId="261"/>
            <ac:spMk id="2" creationId="{1D16B6E0-8082-C884-E14E-B36CAE4DDFFE}"/>
          </ac:spMkLst>
        </pc:spChg>
        <pc:spChg chg="add mod">
          <ac:chgData name="Jenifer Rowe" userId="6d414809d5d06901" providerId="LiveId" clId="{BD6DEF4C-B272-4C6C-9AB4-105D71975DB3}" dt="2025-02-17T22:58:09.561" v="2231" actId="20577"/>
          <ac:spMkLst>
            <pc:docMk/>
            <pc:sldMk cId="1628687626" sldId="261"/>
            <ac:spMk id="3" creationId="{013C6850-011B-6259-DE4D-94765D7AC5A6}"/>
          </ac:spMkLst>
        </pc:spChg>
      </pc:sldChg>
      <pc:sldChg chg="add del">
        <pc:chgData name="Jenifer Rowe" userId="6d414809d5d06901" providerId="LiveId" clId="{BD6DEF4C-B272-4C6C-9AB4-105D71975DB3}" dt="2025-02-17T00:41:29.863" v="455"/>
        <pc:sldMkLst>
          <pc:docMk/>
          <pc:sldMk cId="2289285895" sldId="261"/>
        </pc:sldMkLst>
      </pc:sldChg>
      <pc:sldChg chg="add del">
        <pc:chgData name="Jenifer Rowe" userId="6d414809d5d06901" providerId="LiveId" clId="{BD6DEF4C-B272-4C6C-9AB4-105D71975DB3}" dt="2025-02-17T00:42:22.595" v="459" actId="47"/>
        <pc:sldMkLst>
          <pc:docMk/>
          <pc:sldMk cId="3046323496" sldId="261"/>
        </pc:sldMkLst>
      </pc:sldChg>
      <pc:sldChg chg="delSp new del mod">
        <pc:chgData name="Jenifer Rowe" userId="6d414809d5d06901" providerId="LiveId" clId="{BD6DEF4C-B272-4C6C-9AB4-105D71975DB3}" dt="2025-02-17T16:46:46.945" v="1320" actId="47"/>
        <pc:sldMkLst>
          <pc:docMk/>
          <pc:sldMk cId="324678461" sldId="262"/>
        </pc:sldMkLst>
      </pc:sldChg>
      <pc:sldChg chg="addSp modSp new mod">
        <pc:chgData name="Jenifer Rowe" userId="6d414809d5d06901" providerId="LiveId" clId="{BD6DEF4C-B272-4C6C-9AB4-105D71975DB3}" dt="2025-02-17T17:22:48.287" v="1845" actId="20577"/>
        <pc:sldMkLst>
          <pc:docMk/>
          <pc:sldMk cId="2471385389" sldId="263"/>
        </pc:sldMkLst>
        <pc:spChg chg="mod">
          <ac:chgData name="Jenifer Rowe" userId="6d414809d5d06901" providerId="LiveId" clId="{BD6DEF4C-B272-4C6C-9AB4-105D71975DB3}" dt="2025-02-17T01:14:46.372" v="1315" actId="14100"/>
          <ac:spMkLst>
            <pc:docMk/>
            <pc:sldMk cId="2471385389" sldId="263"/>
            <ac:spMk id="2" creationId="{31637929-26D4-7869-7D45-62FB9BBEBFD7}"/>
          </ac:spMkLst>
        </pc:spChg>
        <pc:spChg chg="add mod">
          <ac:chgData name="Jenifer Rowe" userId="6d414809d5d06901" providerId="LiveId" clId="{BD6DEF4C-B272-4C6C-9AB4-105D71975DB3}" dt="2025-02-17T17:22:48.287" v="1845" actId="20577"/>
          <ac:spMkLst>
            <pc:docMk/>
            <pc:sldMk cId="2471385389" sldId="263"/>
            <ac:spMk id="3" creationId="{C6589D1A-D3E8-A686-26F2-69023D074DE4}"/>
          </ac:spMkLst>
        </pc:spChg>
      </pc:sldChg>
      <pc:sldChg chg="modSp new mod">
        <pc:chgData name="Jenifer Rowe" userId="6d414809d5d06901" providerId="LiveId" clId="{BD6DEF4C-B272-4C6C-9AB4-105D71975DB3}" dt="2025-03-01T22:44:28.471" v="7067" actId="6549"/>
        <pc:sldMkLst>
          <pc:docMk/>
          <pc:sldMk cId="754402826" sldId="264"/>
        </pc:sldMkLst>
        <pc:spChg chg="mod">
          <ac:chgData name="Jenifer Rowe" userId="6d414809d5d06901" providerId="LiveId" clId="{BD6DEF4C-B272-4C6C-9AB4-105D71975DB3}" dt="2025-02-19T00:16:52.905" v="4079" actId="14100"/>
          <ac:spMkLst>
            <pc:docMk/>
            <pc:sldMk cId="754402826" sldId="264"/>
            <ac:spMk id="2" creationId="{70546A6D-57E4-0E12-1A5E-B9AE72F7F2EC}"/>
          </ac:spMkLst>
        </pc:spChg>
        <pc:spChg chg="mod">
          <ac:chgData name="Jenifer Rowe" userId="6d414809d5d06901" providerId="LiveId" clId="{BD6DEF4C-B272-4C6C-9AB4-105D71975DB3}" dt="2025-03-01T22:44:28.471" v="7067" actId="6549"/>
          <ac:spMkLst>
            <pc:docMk/>
            <pc:sldMk cId="754402826" sldId="264"/>
            <ac:spMk id="3" creationId="{A101DA43-C3EA-47B2-3AEF-0F491E5FCCBA}"/>
          </ac:spMkLst>
        </pc:spChg>
      </pc:sldChg>
      <pc:sldChg chg="addSp modSp new mod">
        <pc:chgData name="Jenifer Rowe" userId="6d414809d5d06901" providerId="LiveId" clId="{BD6DEF4C-B272-4C6C-9AB4-105D71975DB3}" dt="2025-03-05T03:45:08.173" v="7269" actId="20577"/>
        <pc:sldMkLst>
          <pc:docMk/>
          <pc:sldMk cId="4100660924" sldId="265"/>
        </pc:sldMkLst>
        <pc:spChg chg="mod">
          <ac:chgData name="Jenifer Rowe" userId="6d414809d5d06901" providerId="LiveId" clId="{BD6DEF4C-B272-4C6C-9AB4-105D71975DB3}" dt="2025-02-17T22:39:23.640" v="1873" actId="14100"/>
          <ac:spMkLst>
            <pc:docMk/>
            <pc:sldMk cId="4100660924" sldId="265"/>
            <ac:spMk id="2" creationId="{C40C167A-9E2C-B2D9-540E-5B1219D6F499}"/>
          </ac:spMkLst>
        </pc:spChg>
        <pc:spChg chg="add mod">
          <ac:chgData name="Jenifer Rowe" userId="6d414809d5d06901" providerId="LiveId" clId="{BD6DEF4C-B272-4C6C-9AB4-105D71975DB3}" dt="2025-03-05T03:45:08.173" v="7269" actId="20577"/>
          <ac:spMkLst>
            <pc:docMk/>
            <pc:sldMk cId="4100660924" sldId="265"/>
            <ac:spMk id="3" creationId="{944CA31B-4D3B-A50C-C02F-1D093404842E}"/>
          </ac:spMkLst>
        </pc:spChg>
        <pc:picChg chg="add mod">
          <ac:chgData name="Jenifer Rowe" userId="6d414809d5d06901" providerId="LiveId" clId="{BD6DEF4C-B272-4C6C-9AB4-105D71975DB3}" dt="2025-02-17T23:09:54.450" v="2638" actId="14100"/>
          <ac:picMkLst>
            <pc:docMk/>
            <pc:sldMk cId="4100660924" sldId="265"/>
            <ac:picMk id="4" creationId="{D3062D66-CAC8-6EFF-4B49-62C47C3EEE83}"/>
          </ac:picMkLst>
        </pc:picChg>
      </pc:sldChg>
      <pc:sldChg chg="addSp modSp new mod">
        <pc:chgData name="Jenifer Rowe" userId="6d414809d5d06901" providerId="LiveId" clId="{BD6DEF4C-B272-4C6C-9AB4-105D71975DB3}" dt="2025-02-19T03:45:35.984" v="4810" actId="20577"/>
        <pc:sldMkLst>
          <pc:docMk/>
          <pc:sldMk cId="2474462930" sldId="266"/>
        </pc:sldMkLst>
        <pc:spChg chg="mod">
          <ac:chgData name="Jenifer Rowe" userId="6d414809d5d06901" providerId="LiveId" clId="{BD6DEF4C-B272-4C6C-9AB4-105D71975DB3}" dt="2025-02-18T03:31:17.757" v="3374" actId="122"/>
          <ac:spMkLst>
            <pc:docMk/>
            <pc:sldMk cId="2474462930" sldId="266"/>
            <ac:spMk id="2" creationId="{9A3F46D3-52FB-D5A0-9B8A-0F1F374E749D}"/>
          </ac:spMkLst>
        </pc:spChg>
        <pc:spChg chg="add mod">
          <ac:chgData name="Jenifer Rowe" userId="6d414809d5d06901" providerId="LiveId" clId="{BD6DEF4C-B272-4C6C-9AB4-105D71975DB3}" dt="2025-02-19T03:45:35.984" v="4810" actId="20577"/>
          <ac:spMkLst>
            <pc:docMk/>
            <pc:sldMk cId="2474462930" sldId="266"/>
            <ac:spMk id="3" creationId="{CE40E6B6-C905-0B39-BD83-613037344A96}"/>
          </ac:spMkLst>
        </pc:spChg>
      </pc:sldChg>
      <pc:sldChg chg="addSp delSp modSp new mod">
        <pc:chgData name="Jenifer Rowe" userId="6d414809d5d06901" providerId="LiveId" clId="{BD6DEF4C-B272-4C6C-9AB4-105D71975DB3}" dt="2025-02-28T18:57:00.081" v="7064" actId="20577"/>
        <pc:sldMkLst>
          <pc:docMk/>
          <pc:sldMk cId="324144466" sldId="267"/>
        </pc:sldMkLst>
        <pc:spChg chg="mod">
          <ac:chgData name="Jenifer Rowe" userId="6d414809d5d06901" providerId="LiveId" clId="{BD6DEF4C-B272-4C6C-9AB4-105D71975DB3}" dt="2025-02-19T00:30:06.286" v="4646" actId="27636"/>
          <ac:spMkLst>
            <pc:docMk/>
            <pc:sldMk cId="324144466" sldId="267"/>
            <ac:spMk id="2" creationId="{27A487EA-1960-E39B-FAC8-8808D02302E1}"/>
          </ac:spMkLst>
        </pc:spChg>
        <pc:spChg chg="add mod">
          <ac:chgData name="Jenifer Rowe" userId="6d414809d5d06901" providerId="LiveId" clId="{BD6DEF4C-B272-4C6C-9AB4-105D71975DB3}" dt="2025-02-28T18:57:00.081" v="7064" actId="20577"/>
          <ac:spMkLst>
            <pc:docMk/>
            <pc:sldMk cId="324144466" sldId="267"/>
            <ac:spMk id="7" creationId="{E24B89C8-D337-1451-CD67-9F7E685D3492}"/>
          </ac:spMkLst>
        </pc:spChg>
        <pc:picChg chg="add mod">
          <ac:chgData name="Jenifer Rowe" userId="6d414809d5d06901" providerId="LiveId" clId="{BD6DEF4C-B272-4C6C-9AB4-105D71975DB3}" dt="2025-02-19T00:30:32.892" v="4648" actId="1076"/>
          <ac:picMkLst>
            <pc:docMk/>
            <pc:sldMk cId="324144466" sldId="267"/>
            <ac:picMk id="5" creationId="{6B3BA6FB-38ED-2797-FF2D-225EF36E4CF4}"/>
          </ac:picMkLst>
        </pc:picChg>
        <pc:picChg chg="add mod">
          <ac:chgData name="Jenifer Rowe" userId="6d414809d5d06901" providerId="LiveId" clId="{BD6DEF4C-B272-4C6C-9AB4-105D71975DB3}" dt="2025-02-19T03:47:38.664" v="4812" actId="1076"/>
          <ac:picMkLst>
            <pc:docMk/>
            <pc:sldMk cId="324144466" sldId="267"/>
            <ac:picMk id="6" creationId="{10476C33-72B8-C278-C505-A2D8F6616A58}"/>
          </ac:picMkLst>
        </pc:picChg>
        <pc:picChg chg="add mod ord">
          <ac:chgData name="Jenifer Rowe" userId="6d414809d5d06901" providerId="LiveId" clId="{BD6DEF4C-B272-4C6C-9AB4-105D71975DB3}" dt="2025-02-19T03:47:31.779" v="4811" actId="1076"/>
          <ac:picMkLst>
            <pc:docMk/>
            <pc:sldMk cId="324144466" sldId="267"/>
            <ac:picMk id="11" creationId="{DDCC165D-DF01-A46B-F64B-59C1226C77AD}"/>
          </ac:picMkLst>
        </pc:picChg>
      </pc:sldChg>
      <pc:sldChg chg="addSp delSp modSp new mod">
        <pc:chgData name="Jenifer Rowe" userId="6d414809d5d06901" providerId="LiveId" clId="{BD6DEF4C-B272-4C6C-9AB4-105D71975DB3}" dt="2025-03-05T23:41:21.564" v="7405" actId="20577"/>
        <pc:sldMkLst>
          <pc:docMk/>
          <pc:sldMk cId="1876206250" sldId="268"/>
        </pc:sldMkLst>
        <pc:spChg chg="mod">
          <ac:chgData name="Jenifer Rowe" userId="6d414809d5d06901" providerId="LiveId" clId="{BD6DEF4C-B272-4C6C-9AB4-105D71975DB3}" dt="2025-02-22T19:32:41.018" v="6720" actId="14100"/>
          <ac:spMkLst>
            <pc:docMk/>
            <pc:sldMk cId="1876206250" sldId="268"/>
            <ac:spMk id="2" creationId="{B6077E09-A431-15D1-8187-96E18B82A43B}"/>
          </ac:spMkLst>
        </pc:spChg>
        <pc:spChg chg="add mod">
          <ac:chgData name="Jenifer Rowe" userId="6d414809d5d06901" providerId="LiveId" clId="{BD6DEF4C-B272-4C6C-9AB4-105D71975DB3}" dt="2025-03-05T23:41:21.564" v="7405" actId="20577"/>
          <ac:spMkLst>
            <pc:docMk/>
            <pc:sldMk cId="1876206250" sldId="268"/>
            <ac:spMk id="3" creationId="{A7D69856-FC1B-F61B-2632-C922341243C6}"/>
          </ac:spMkLst>
        </pc:spChg>
      </pc:sldChg>
      <pc:sldChg chg="addSp modSp new mod">
        <pc:chgData name="Jenifer Rowe" userId="6d414809d5d06901" providerId="LiveId" clId="{BD6DEF4C-B272-4C6C-9AB4-105D71975DB3}" dt="2025-02-21T22:49:03.965" v="5798" actId="1076"/>
        <pc:sldMkLst>
          <pc:docMk/>
          <pc:sldMk cId="3442044462" sldId="269"/>
        </pc:sldMkLst>
        <pc:spChg chg="mod">
          <ac:chgData name="Jenifer Rowe" userId="6d414809d5d06901" providerId="LiveId" clId="{BD6DEF4C-B272-4C6C-9AB4-105D71975DB3}" dt="2025-02-21T18:38:22.456" v="5256" actId="14100"/>
          <ac:spMkLst>
            <pc:docMk/>
            <pc:sldMk cId="3442044462" sldId="269"/>
            <ac:spMk id="2" creationId="{2C08F3DB-0AC1-CCA5-4449-D2812D08E68B}"/>
          </ac:spMkLst>
        </pc:spChg>
        <pc:spChg chg="add mod">
          <ac:chgData name="Jenifer Rowe" userId="6d414809d5d06901" providerId="LiveId" clId="{BD6DEF4C-B272-4C6C-9AB4-105D71975DB3}" dt="2025-02-21T22:49:03.965" v="5798" actId="1076"/>
          <ac:spMkLst>
            <pc:docMk/>
            <pc:sldMk cId="3442044462" sldId="269"/>
            <ac:spMk id="3" creationId="{C8EB048F-9F91-477B-86E8-F398FBCF7C6B}"/>
          </ac:spMkLst>
        </pc:spChg>
      </pc:sldChg>
      <pc:sldChg chg="addSp delSp modSp new mod">
        <pc:chgData name="Jenifer Rowe" userId="6d414809d5d06901" providerId="LiveId" clId="{BD6DEF4C-B272-4C6C-9AB4-105D71975DB3}" dt="2025-03-05T23:17:25.962" v="7354" actId="20577"/>
        <pc:sldMkLst>
          <pc:docMk/>
          <pc:sldMk cId="3655037542" sldId="270"/>
        </pc:sldMkLst>
        <pc:spChg chg="add mod">
          <ac:chgData name="Jenifer Rowe" userId="6d414809d5d06901" providerId="LiveId" clId="{BD6DEF4C-B272-4C6C-9AB4-105D71975DB3}" dt="2025-03-05T23:17:25.962" v="7354" actId="20577"/>
          <ac:spMkLst>
            <pc:docMk/>
            <pc:sldMk cId="3655037542" sldId="270"/>
            <ac:spMk id="2" creationId="{17CD956C-4BBB-DC3F-8026-27036EF7ECC8}"/>
          </ac:spMkLst>
        </pc:spChg>
        <pc:spChg chg="add mod">
          <ac:chgData name="Jenifer Rowe" userId="6d414809d5d06901" providerId="LiveId" clId="{BD6DEF4C-B272-4C6C-9AB4-105D71975DB3}" dt="2025-03-05T23:16:58.422" v="7339" actId="122"/>
          <ac:spMkLst>
            <pc:docMk/>
            <pc:sldMk cId="3655037542" sldId="270"/>
            <ac:spMk id="4" creationId="{85475852-226B-9693-3B59-95B91BA85F31}"/>
          </ac:spMkLst>
        </pc:spChg>
        <pc:picChg chg="add mod">
          <ac:chgData name="Jenifer Rowe" userId="6d414809d5d06901" providerId="LiveId" clId="{BD6DEF4C-B272-4C6C-9AB4-105D71975DB3}" dt="2025-03-05T23:14:20.587" v="7300" actId="1076"/>
          <ac:picMkLst>
            <pc:docMk/>
            <pc:sldMk cId="3655037542" sldId="270"/>
            <ac:picMk id="3" creationId="{8FF1DDEE-8780-05E0-2B89-AD7130B51E27}"/>
          </ac:picMkLst>
        </pc:picChg>
      </pc:sldChg>
      <pc:sldChg chg="addSp delSp modSp new mod ord">
        <pc:chgData name="Jenifer Rowe" userId="6d414809d5d06901" providerId="LiveId" clId="{BD6DEF4C-B272-4C6C-9AB4-105D71975DB3}" dt="2025-03-05T23:35:00.440" v="7395" actId="20577"/>
        <pc:sldMkLst>
          <pc:docMk/>
          <pc:sldMk cId="1868419532" sldId="271"/>
        </pc:sldMkLst>
        <pc:spChg chg="add del mod">
          <ac:chgData name="Jenifer Rowe" userId="6d414809d5d06901" providerId="LiveId" clId="{BD6DEF4C-B272-4C6C-9AB4-105D71975DB3}" dt="2025-03-05T23:34:02.427" v="7393" actId="255"/>
          <ac:spMkLst>
            <pc:docMk/>
            <pc:sldMk cId="1868419532" sldId="271"/>
            <ac:spMk id="2" creationId="{267732DB-0382-8218-4CE1-4C51701C73A6}"/>
          </ac:spMkLst>
        </pc:spChg>
        <pc:spChg chg="del">
          <ac:chgData name="Jenifer Rowe" userId="6d414809d5d06901" providerId="LiveId" clId="{BD6DEF4C-B272-4C6C-9AB4-105D71975DB3}" dt="2025-03-05T03:30:11.691" v="7073"/>
          <ac:spMkLst>
            <pc:docMk/>
            <pc:sldMk cId="1868419532" sldId="271"/>
            <ac:spMk id="3" creationId="{2878C2AD-CE19-2945-90D7-EAD05AF2C23A}"/>
          </ac:spMkLst>
        </pc:spChg>
        <pc:spChg chg="add mod">
          <ac:chgData name="Jenifer Rowe" userId="6d414809d5d06901" providerId="LiveId" clId="{BD6DEF4C-B272-4C6C-9AB4-105D71975DB3}" dt="2025-03-05T23:32:21.670" v="7363" actId="767"/>
          <ac:spMkLst>
            <pc:docMk/>
            <pc:sldMk cId="1868419532" sldId="271"/>
            <ac:spMk id="3" creationId="{E299B42E-E632-2784-2659-AC297BDC43A8}"/>
          </ac:spMkLst>
        </pc:spChg>
        <pc:spChg chg="add mod">
          <ac:chgData name="Jenifer Rowe" userId="6d414809d5d06901" providerId="LiveId" clId="{BD6DEF4C-B272-4C6C-9AB4-105D71975DB3}" dt="2025-03-05T23:35:00.440" v="7395" actId="20577"/>
          <ac:spMkLst>
            <pc:docMk/>
            <pc:sldMk cId="1868419532" sldId="271"/>
            <ac:spMk id="5" creationId="{F4719F17-8422-A200-9D71-F7739C2AB613}"/>
          </ac:spMkLst>
        </pc:spChg>
        <pc:picChg chg="add mod">
          <ac:chgData name="Jenifer Rowe" userId="6d414809d5d06901" providerId="LiveId" clId="{BD6DEF4C-B272-4C6C-9AB4-105D71975DB3}" dt="2025-03-05T23:30:35.074" v="7357" actId="1076"/>
          <ac:picMkLst>
            <pc:docMk/>
            <pc:sldMk cId="1868419532" sldId="271"/>
            <ac:picMk id="4" creationId="{EBFE8B9B-1C89-9A75-0712-B58FA45F5984}"/>
          </ac:picMkLst>
        </pc:picChg>
      </pc:sldChg>
      <pc:sldChg chg="modSp new mod ord">
        <pc:chgData name="Jenifer Rowe" userId="6d414809d5d06901" providerId="LiveId" clId="{BD6DEF4C-B272-4C6C-9AB4-105D71975DB3}" dt="2025-03-05T04:16:49.114" v="7298" actId="20577"/>
        <pc:sldMkLst>
          <pc:docMk/>
          <pc:sldMk cId="864198096" sldId="272"/>
        </pc:sldMkLst>
        <pc:spChg chg="mod">
          <ac:chgData name="Jenifer Rowe" userId="6d414809d5d06901" providerId="LiveId" clId="{BD6DEF4C-B272-4C6C-9AB4-105D71975DB3}" dt="2025-03-05T04:16:49.114" v="7298" actId="20577"/>
          <ac:spMkLst>
            <pc:docMk/>
            <pc:sldMk cId="864198096" sldId="272"/>
            <ac:spMk id="2" creationId="{FD561946-B73D-C95A-B719-782E45583758}"/>
          </ac:spMkLst>
        </pc:spChg>
        <pc:spChg chg="mod">
          <ac:chgData name="Jenifer Rowe" userId="6d414809d5d06901" providerId="LiveId" clId="{BD6DEF4C-B272-4C6C-9AB4-105D71975DB3}" dt="2025-03-05T03:39:20.868" v="7132" actId="255"/>
          <ac:spMkLst>
            <pc:docMk/>
            <pc:sldMk cId="864198096" sldId="272"/>
            <ac:spMk id="3" creationId="{367E3F1A-6D00-8EAD-ADC0-4F8CC7EA92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63A8331-AE82-4532-BFB6-62FEBBB8782E}" type="datetimeFigureOut">
              <a:rPr lang="en-US" smtClean="0"/>
              <a:t>3/5/2025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DE1D22F-CFB8-4B17-8B90-12AACAB80D32}" type="slidenum">
              <a:rPr lang="en-US" smtClean="0"/>
              <a:t>‹#›</a:t>
            </a:fld>
            <a:endParaRPr lang="en-US"/>
          </a:p>
        </p:txBody>
      </p:sp>
    </p:spTree>
    <p:extLst>
      <p:ext uri="{BB962C8B-B14F-4D97-AF65-F5344CB8AC3E}">
        <p14:creationId xmlns:p14="http://schemas.microsoft.com/office/powerpoint/2010/main" val="129241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E1D22F-CFB8-4B17-8B90-12AACAB80D32}" type="slidenum">
              <a:rPr lang="en-US" smtClean="0"/>
              <a:t>1</a:t>
            </a:fld>
            <a:endParaRPr lang="en-US"/>
          </a:p>
        </p:txBody>
      </p:sp>
    </p:spTree>
    <p:extLst>
      <p:ext uri="{BB962C8B-B14F-4D97-AF65-F5344CB8AC3E}">
        <p14:creationId xmlns:p14="http://schemas.microsoft.com/office/powerpoint/2010/main" val="24867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9E729-A473-48F1-9E74-9626C67E87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C0D0A7-37EC-2B03-43EA-AD7A848009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5CE94E-DEE0-A49E-6343-EB64BC82665F}"/>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5" name="Footer Placeholder 4">
            <a:extLst>
              <a:ext uri="{FF2B5EF4-FFF2-40B4-BE49-F238E27FC236}">
                <a16:creationId xmlns:a16="http://schemas.microsoft.com/office/drawing/2014/main" id="{91B438AB-B5AF-B1EF-F7C7-19C75B99A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30507-2175-474F-9AA8-32E631ACF6E0}"/>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395508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894E-C521-E1A8-7966-AF44CF0384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6FBD6-9767-DAF1-CFCE-7F60CE941B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F4F54-C6EF-E19E-B028-1D2B8E131D92}"/>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5" name="Footer Placeholder 4">
            <a:extLst>
              <a:ext uri="{FF2B5EF4-FFF2-40B4-BE49-F238E27FC236}">
                <a16:creationId xmlns:a16="http://schemas.microsoft.com/office/drawing/2014/main" id="{3E004887-89E5-A92B-5D56-3FC473219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B7EEC-551B-F034-17A8-E49DF208081D}"/>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492639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77DF35-9860-9A24-17E3-EAE8686DFC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A3B4C4-28F1-2F71-87F2-72AF760F97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6A41A-B063-5D4F-5D2E-EBF230061970}"/>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5" name="Footer Placeholder 4">
            <a:extLst>
              <a:ext uri="{FF2B5EF4-FFF2-40B4-BE49-F238E27FC236}">
                <a16:creationId xmlns:a16="http://schemas.microsoft.com/office/drawing/2014/main" id="{0F6159F3-4CAB-AB0F-7447-34650EEE0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36B71-3BBE-0898-86D2-FAAF56B73D13}"/>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169982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E7D6-68F3-C9B9-F55F-42FEE06B5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40208-2AB9-79C7-3276-7A8A8FD6D4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55D23-2CA7-5D3F-0FC0-BBB31D637DD3}"/>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5" name="Footer Placeholder 4">
            <a:extLst>
              <a:ext uri="{FF2B5EF4-FFF2-40B4-BE49-F238E27FC236}">
                <a16:creationId xmlns:a16="http://schemas.microsoft.com/office/drawing/2014/main" id="{8B0E9B47-A296-3C92-BF57-E83CA544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B88CB-8DBF-4F0C-1C10-E0FAD80BE791}"/>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199427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4E25-9848-AE82-FBC3-0F7833420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403D57-B6B8-7F3B-B162-7BCC226A13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85A5E0-B193-E3DF-E9DF-ECA0B7CDA416}"/>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5" name="Footer Placeholder 4">
            <a:extLst>
              <a:ext uri="{FF2B5EF4-FFF2-40B4-BE49-F238E27FC236}">
                <a16:creationId xmlns:a16="http://schemas.microsoft.com/office/drawing/2014/main" id="{B1899133-BEFB-6F81-78DE-3F245ED0F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A984A-0F32-3AE1-08C6-A8A402B6325D}"/>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419372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3804-0CF6-D9AA-AC60-3752187AD6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EB912-A288-7EFA-DFCA-817EBF7A35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849C2D-76E7-DAD2-446D-17BEC053F4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AFC33-5E1D-34FF-476D-C4429F9A7DCA}"/>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6" name="Footer Placeholder 5">
            <a:extLst>
              <a:ext uri="{FF2B5EF4-FFF2-40B4-BE49-F238E27FC236}">
                <a16:creationId xmlns:a16="http://schemas.microsoft.com/office/drawing/2014/main" id="{3FFD38F5-A54B-7ABD-AB08-2422A96A5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DBF4D9-F50F-4120-23F4-2291CEFF9338}"/>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2712518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595F-0F34-AB15-BE4C-B3094077D4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06E653-6733-B15F-010B-5C69C71F4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A423A7-B691-5392-1653-4C1D2BE527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340DA-C265-660C-EF66-41034F4B3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B21FD5-11D9-4AF5-7F38-ABB803213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853B4-843D-1259-F044-DC62057B6AB2}"/>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8" name="Footer Placeholder 7">
            <a:extLst>
              <a:ext uri="{FF2B5EF4-FFF2-40B4-BE49-F238E27FC236}">
                <a16:creationId xmlns:a16="http://schemas.microsoft.com/office/drawing/2014/main" id="{6C8050EE-5E5A-6534-7F6E-2AE900AE78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C9676D-0326-2952-C4B7-A0BFEB7FD3E3}"/>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209530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44250-BC05-B582-D794-96D05CC87D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59649E-76CB-62A5-F370-46F4962628D8}"/>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4" name="Footer Placeholder 3">
            <a:extLst>
              <a:ext uri="{FF2B5EF4-FFF2-40B4-BE49-F238E27FC236}">
                <a16:creationId xmlns:a16="http://schemas.microsoft.com/office/drawing/2014/main" id="{8D79327C-11F1-E6E8-113E-525C6972D8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C9FBD-878A-E44A-AB6C-FC7AB769C706}"/>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38394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3544A8-183D-43E9-F0F1-8FDE771390D5}"/>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3" name="Footer Placeholder 2">
            <a:extLst>
              <a:ext uri="{FF2B5EF4-FFF2-40B4-BE49-F238E27FC236}">
                <a16:creationId xmlns:a16="http://schemas.microsoft.com/office/drawing/2014/main" id="{AE020979-A37B-03B0-AF44-5BF206EBBF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3D25E8-FBDF-EC06-7EDE-763332560468}"/>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122928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F1D3-1836-8115-B4FE-D8B2907C2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5679BC-CE87-2229-7E06-0494B4C46F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4AFF66-1BBD-4136-76E3-06B1C9AE2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4F12C3-804D-9DD2-2F08-108D57198FAF}"/>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6" name="Footer Placeholder 5">
            <a:extLst>
              <a:ext uri="{FF2B5EF4-FFF2-40B4-BE49-F238E27FC236}">
                <a16:creationId xmlns:a16="http://schemas.microsoft.com/office/drawing/2014/main" id="{CB736481-BB4A-F1FE-0155-BACE6032B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604BE-40E5-3103-4043-78ADF8AC5AFF}"/>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3358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3123-6421-3F6A-09E9-B1BF0FF0B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F89CA1-0454-05C6-9CF3-B71C681B1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090D91-9A02-36CC-9024-2BDF1EE56C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49BF3-CB23-DC18-0D28-423403460020}"/>
              </a:ext>
            </a:extLst>
          </p:cNvPr>
          <p:cNvSpPr>
            <a:spLocks noGrp="1"/>
          </p:cNvSpPr>
          <p:nvPr>
            <p:ph type="dt" sz="half" idx="10"/>
          </p:nvPr>
        </p:nvSpPr>
        <p:spPr/>
        <p:txBody>
          <a:bodyPr/>
          <a:lstStyle/>
          <a:p>
            <a:fld id="{F17DFA53-C635-441F-BF1E-6CFDD8C152F5}" type="datetimeFigureOut">
              <a:rPr lang="en-US" smtClean="0"/>
              <a:t>3/5/2025</a:t>
            </a:fld>
            <a:endParaRPr lang="en-US"/>
          </a:p>
        </p:txBody>
      </p:sp>
      <p:sp>
        <p:nvSpPr>
          <p:cNvPr id="6" name="Footer Placeholder 5">
            <a:extLst>
              <a:ext uri="{FF2B5EF4-FFF2-40B4-BE49-F238E27FC236}">
                <a16:creationId xmlns:a16="http://schemas.microsoft.com/office/drawing/2014/main" id="{57A9DC90-94A6-B514-FFD6-812D112F5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8538D-12F4-DDCE-597B-41F1A5C45E9A}"/>
              </a:ext>
            </a:extLst>
          </p:cNvPr>
          <p:cNvSpPr>
            <a:spLocks noGrp="1"/>
          </p:cNvSpPr>
          <p:nvPr>
            <p:ph type="sldNum" sz="quarter" idx="12"/>
          </p:nvPr>
        </p:nvSpPr>
        <p:spPr/>
        <p:txBody>
          <a:bodyPr/>
          <a:lstStyle/>
          <a:p>
            <a:fld id="{02A99E88-21BE-472A-9123-FBE7E74E8FE2}" type="slidenum">
              <a:rPr lang="en-US" smtClean="0"/>
              <a:t>‹#›</a:t>
            </a:fld>
            <a:endParaRPr lang="en-US"/>
          </a:p>
        </p:txBody>
      </p:sp>
    </p:spTree>
    <p:extLst>
      <p:ext uri="{BB962C8B-B14F-4D97-AF65-F5344CB8AC3E}">
        <p14:creationId xmlns:p14="http://schemas.microsoft.com/office/powerpoint/2010/main" val="2568092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F24179-1E7A-3C0A-E6C8-8EE2A42F82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CE9D01-9C8E-9B96-44EC-92E9011EC5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F34C8-EB9E-D927-8B73-5892AFD26C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7DFA53-C635-441F-BF1E-6CFDD8C152F5}" type="datetimeFigureOut">
              <a:rPr lang="en-US" smtClean="0"/>
              <a:t>3/5/2025</a:t>
            </a:fld>
            <a:endParaRPr lang="en-US"/>
          </a:p>
        </p:txBody>
      </p:sp>
      <p:sp>
        <p:nvSpPr>
          <p:cNvPr id="5" name="Footer Placeholder 4">
            <a:extLst>
              <a:ext uri="{FF2B5EF4-FFF2-40B4-BE49-F238E27FC236}">
                <a16:creationId xmlns:a16="http://schemas.microsoft.com/office/drawing/2014/main" id="{F6005810-945F-5534-E186-5E71C64E3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057732-E35D-B896-AD90-3B876FD3A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A99E88-21BE-472A-9123-FBE7E74E8FE2}" type="slidenum">
              <a:rPr lang="en-US" smtClean="0"/>
              <a:t>‹#›</a:t>
            </a:fld>
            <a:endParaRPr lang="en-US"/>
          </a:p>
        </p:txBody>
      </p:sp>
    </p:spTree>
    <p:extLst>
      <p:ext uri="{BB962C8B-B14F-4D97-AF65-F5344CB8AC3E}">
        <p14:creationId xmlns:p14="http://schemas.microsoft.com/office/powerpoint/2010/main" val="4025669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commons.wikimedia.org/wiki/File:Publicit%C3%A9_Marie_Suize.jpg?uselang=f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ripsintohistory.com/wp-content/uploads/2013/01/493.jpg"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E1E8-5347-0080-344D-CFD98218A7D5}"/>
              </a:ext>
            </a:extLst>
          </p:cNvPr>
          <p:cNvSpPr>
            <a:spLocks noGrp="1"/>
          </p:cNvSpPr>
          <p:nvPr>
            <p:ph type="ctrTitle"/>
          </p:nvPr>
        </p:nvSpPr>
        <p:spPr>
          <a:xfrm>
            <a:off x="1524000" y="1122363"/>
            <a:ext cx="9144000" cy="1137952"/>
          </a:xfrm>
        </p:spPr>
        <p:txBody>
          <a:bodyPr/>
          <a:lstStyle/>
          <a:p>
            <a:r>
              <a:rPr lang="en-US" dirty="0"/>
              <a:t>Madam Pantaloons</a:t>
            </a:r>
          </a:p>
        </p:txBody>
      </p:sp>
      <p:sp>
        <p:nvSpPr>
          <p:cNvPr id="3" name="Subtitle 2">
            <a:extLst>
              <a:ext uri="{FF2B5EF4-FFF2-40B4-BE49-F238E27FC236}">
                <a16:creationId xmlns:a16="http://schemas.microsoft.com/office/drawing/2014/main" id="{2834ADD2-2CC5-6D6E-945A-D6D326C4C6E8}"/>
              </a:ext>
            </a:extLst>
          </p:cNvPr>
          <p:cNvSpPr>
            <a:spLocks noGrp="1"/>
          </p:cNvSpPr>
          <p:nvPr>
            <p:ph type="subTitle" idx="1"/>
          </p:nvPr>
        </p:nvSpPr>
        <p:spPr>
          <a:xfrm>
            <a:off x="1524000" y="2445249"/>
            <a:ext cx="9144000" cy="708917"/>
          </a:xfrm>
        </p:spPr>
        <p:txBody>
          <a:bodyPr/>
          <a:lstStyle/>
          <a:p>
            <a:r>
              <a:rPr lang="en-US" dirty="0"/>
              <a:t>Gold Rush Pioneer</a:t>
            </a:r>
          </a:p>
        </p:txBody>
      </p:sp>
      <p:pic>
        <p:nvPicPr>
          <p:cNvPr id="7" name="Picture 6" descr="A drawing of a person sitting on a rock&#10;&#10;AI-generated content may be incorrect.">
            <a:extLst>
              <a:ext uri="{FF2B5EF4-FFF2-40B4-BE49-F238E27FC236}">
                <a16:creationId xmlns:a16="http://schemas.microsoft.com/office/drawing/2014/main" id="{68B8D65A-A965-B7D1-156E-0FF8F538C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659" y="2917806"/>
            <a:ext cx="4600682" cy="3067121"/>
          </a:xfrm>
          <a:prstGeom prst="rect">
            <a:avLst/>
          </a:prstGeom>
        </p:spPr>
      </p:pic>
    </p:spTree>
    <p:extLst>
      <p:ext uri="{BB962C8B-B14F-4D97-AF65-F5344CB8AC3E}">
        <p14:creationId xmlns:p14="http://schemas.microsoft.com/office/powerpoint/2010/main" val="31338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7E09-A431-15D1-8187-96E18B82A43B}"/>
              </a:ext>
            </a:extLst>
          </p:cNvPr>
          <p:cNvSpPr>
            <a:spLocks noGrp="1"/>
          </p:cNvSpPr>
          <p:nvPr>
            <p:ph type="title"/>
          </p:nvPr>
        </p:nvSpPr>
        <p:spPr>
          <a:xfrm>
            <a:off x="838200" y="365126"/>
            <a:ext cx="10515600" cy="693653"/>
          </a:xfrm>
        </p:spPr>
        <p:txBody>
          <a:bodyPr>
            <a:normAutofit/>
          </a:bodyPr>
          <a:lstStyle/>
          <a:p>
            <a:r>
              <a:rPr lang="en-US" sz="3600" dirty="0"/>
              <a:t>Jeanne Marie </a:t>
            </a:r>
            <a:r>
              <a:rPr lang="en-US" sz="3600" dirty="0" err="1"/>
              <a:t>Suize</a:t>
            </a:r>
            <a:r>
              <a:rPr lang="en-US" sz="3600" dirty="0"/>
              <a:t>: An Accomplished Businesswoman</a:t>
            </a:r>
          </a:p>
        </p:txBody>
      </p:sp>
      <p:sp>
        <p:nvSpPr>
          <p:cNvPr id="3" name="TextBox 2">
            <a:extLst>
              <a:ext uri="{FF2B5EF4-FFF2-40B4-BE49-F238E27FC236}">
                <a16:creationId xmlns:a16="http://schemas.microsoft.com/office/drawing/2014/main" id="{A7D69856-FC1B-F61B-2632-C922341243C6}"/>
              </a:ext>
            </a:extLst>
          </p:cNvPr>
          <p:cNvSpPr txBox="1"/>
          <p:nvPr/>
        </p:nvSpPr>
        <p:spPr>
          <a:xfrm>
            <a:off x="785261" y="1597794"/>
            <a:ext cx="10568539" cy="3693319"/>
          </a:xfrm>
          <a:prstGeom prst="rect">
            <a:avLst/>
          </a:prstGeom>
          <a:noFill/>
        </p:spPr>
        <p:txBody>
          <a:bodyPr wrap="square" rtlCol="0">
            <a:spAutoFit/>
          </a:bodyPr>
          <a:lstStyle/>
          <a:p>
            <a:pPr marL="285750" indent="-285750">
              <a:buFont typeface="Arial" panose="020B0604020202020204" pitchFamily="34" charset="0"/>
              <a:buChar char="•"/>
            </a:pPr>
            <a:r>
              <a:rPr lang="en-US" dirty="0"/>
              <a:t>Entered into a business agreement “by handshake” with </a:t>
            </a:r>
            <a:r>
              <a:rPr lang="en-US" sz="1800" dirty="0"/>
              <a:t>Andre </a:t>
            </a:r>
            <a:r>
              <a:rPr lang="en-US" sz="1800" dirty="0" err="1"/>
              <a:t>Douet</a:t>
            </a:r>
            <a:r>
              <a:rPr lang="en-US" sz="1800" dirty="0"/>
              <a:t> for a mining concession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Signed deeds to mines and defended them (earning the nickname Marie </a:t>
            </a:r>
            <a:r>
              <a:rPr lang="en-US" dirty="0" err="1"/>
              <a:t>Pantalon</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Signed a petition for water supply work to be undertaken (only woman of 100 miners to sign)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Bought a ranch with </a:t>
            </a:r>
            <a:r>
              <a:rPr lang="en-US" dirty="0" err="1"/>
              <a:t>Douet</a:t>
            </a:r>
            <a:endParaRPr lang="en-US"/>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Planted mulberry bushes and fruit trees and bred silkworms</a:t>
            </a:r>
          </a:p>
          <a:p>
            <a:pPr marL="742950" lvl="1" indent="-285750">
              <a:buFont typeface="Arial" panose="020B0604020202020204" pitchFamily="34" charset="0"/>
              <a:buChar char="•"/>
            </a:pPr>
            <a:r>
              <a:rPr lang="en-US" dirty="0"/>
              <a:t>Planted extensive vineyards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87620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61946-B73D-C95A-B719-782E45583758}"/>
              </a:ext>
            </a:extLst>
          </p:cNvPr>
          <p:cNvSpPr>
            <a:spLocks noGrp="1"/>
          </p:cNvSpPr>
          <p:nvPr>
            <p:ph type="title"/>
          </p:nvPr>
        </p:nvSpPr>
        <p:spPr/>
        <p:txBody>
          <a:bodyPr/>
          <a:lstStyle/>
          <a:p>
            <a:pPr algn="ctr"/>
            <a:r>
              <a:rPr lang="en-US" dirty="0"/>
              <a:t>Secreta Gulch Ranch – “French Garden”</a:t>
            </a:r>
          </a:p>
        </p:txBody>
      </p:sp>
      <p:sp>
        <p:nvSpPr>
          <p:cNvPr id="3" name="Content Placeholder 2">
            <a:extLst>
              <a:ext uri="{FF2B5EF4-FFF2-40B4-BE49-F238E27FC236}">
                <a16:creationId xmlns:a16="http://schemas.microsoft.com/office/drawing/2014/main" id="{367E3F1A-6D00-8EAD-ADC0-4F8CC7EA92BD}"/>
              </a:ext>
            </a:extLst>
          </p:cNvPr>
          <p:cNvSpPr>
            <a:spLocks noGrp="1"/>
          </p:cNvSpPr>
          <p:nvPr>
            <p:ph idx="1"/>
          </p:nvPr>
        </p:nvSpPr>
        <p:spPr/>
        <p:txBody>
          <a:bodyPr/>
          <a:lstStyle/>
          <a:p>
            <a:pPr marL="0" marR="0" indent="0">
              <a:lnSpc>
                <a:spcPct val="107000"/>
              </a:lnSpc>
              <a:spcAft>
                <a:spcPts val="800"/>
              </a:spcAft>
              <a:buNone/>
            </a:pPr>
            <a:r>
              <a:rPr lang="en-US" sz="2400" dirty="0">
                <a:solidFill>
                  <a:srgbClr val="212529"/>
                </a:solidFill>
                <a:effectLst/>
                <a:ea typeface="Calibri" panose="020F0502020204030204" pitchFamily="34" charset="0"/>
                <a:cs typeface="Times New Roman" panose="02020603050405020304" pitchFamily="18" charset="0"/>
              </a:rPr>
              <a:t>Mme. Maria </a:t>
            </a:r>
            <a:r>
              <a:rPr lang="en-US" sz="2400" b="1" dirty="0" err="1">
                <a:solidFill>
                  <a:srgbClr val="000000"/>
                </a:solidFill>
                <a:effectLst/>
                <a:ea typeface="Calibri" panose="020F0502020204030204" pitchFamily="34" charset="0"/>
                <a:cs typeface="Times New Roman" panose="02020603050405020304" pitchFamily="18" charset="0"/>
              </a:rPr>
              <a:t>Suize</a:t>
            </a:r>
            <a:r>
              <a:rPr lang="en-US" sz="2400" dirty="0">
                <a:solidFill>
                  <a:srgbClr val="212529"/>
                </a:solidFill>
                <a:effectLst/>
                <a:ea typeface="Calibri" panose="020F0502020204030204" pitchFamily="34" charset="0"/>
                <a:cs typeface="Times New Roman" panose="02020603050405020304" pitchFamily="18" charset="0"/>
              </a:rPr>
              <a:t> is the proprietress of an 800-acre tract of land, situated six miles east of Jackson, and is cultivating some 30,000 vines, and manufacturing about 12,000 gallons of wine and 000 gallons of brandy annually. With a view to silk raising she is cultivating 3,000 mulberry trees. At this writing there are on hand at this ranch some 18,000 gallons of wine, from one to five years old. It is kept in twenty-four 800-gallon casks, manufactured from a species of black live oak, cut, sawn and manufactured upon the farm. Two large 3,000-gallon casks are used for making the red wine. Five men are regularly employed. </a:t>
            </a:r>
            <a:endParaRPr lang="en-US" sz="2400" dirty="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2400" kern="1800" dirty="0">
                <a:solidFill>
                  <a:srgbClr val="212529"/>
                </a:solidFill>
                <a:effectLst/>
                <a:ea typeface="Times New Roman" panose="02020603050405020304" pitchFamily="18" charset="0"/>
                <a:cs typeface="Times New Roman" panose="02020603050405020304" pitchFamily="18" charset="0"/>
              </a:rPr>
              <a:t>Pacific Rural Press, Volume 1, Number 14, 8 April 1871</a:t>
            </a:r>
            <a:endParaRPr lang="en-US" sz="24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64198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32DB-0382-8218-4CE1-4C51701C73A6}"/>
              </a:ext>
            </a:extLst>
          </p:cNvPr>
          <p:cNvSpPr>
            <a:spLocks noGrp="1"/>
          </p:cNvSpPr>
          <p:nvPr>
            <p:ph type="title"/>
          </p:nvPr>
        </p:nvSpPr>
        <p:spPr>
          <a:xfrm>
            <a:off x="741947" y="2352197"/>
            <a:ext cx="10515600" cy="1325563"/>
          </a:xfrm>
        </p:spPr>
        <p:txBody>
          <a:bodyPr>
            <a:normAutofit/>
          </a:bodyPr>
          <a:lstStyle/>
          <a:p>
            <a:pPr algn="ctr"/>
            <a:r>
              <a:rPr lang="en-US" sz="3200" dirty="0"/>
              <a:t>Advertisement (Virginia City  store)</a:t>
            </a:r>
          </a:p>
        </p:txBody>
      </p:sp>
      <p:pic>
        <p:nvPicPr>
          <p:cNvPr id="4" name="Content Placeholder 3" descr="Publicité Marie Suize (boutique de Virginia City)">
            <a:hlinkClick r:id="rId2"/>
            <a:extLst>
              <a:ext uri="{FF2B5EF4-FFF2-40B4-BE49-F238E27FC236}">
                <a16:creationId xmlns:a16="http://schemas.microsoft.com/office/drawing/2014/main" id="{EBFE8B9B-1C89-9A75-0712-B58FA45F598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56812" y="3843021"/>
            <a:ext cx="5138035" cy="2452244"/>
          </a:xfrm>
          <a:prstGeom prst="rect">
            <a:avLst/>
          </a:prstGeom>
          <a:noFill/>
          <a:ln>
            <a:noFill/>
          </a:ln>
        </p:spPr>
      </p:pic>
      <p:sp>
        <p:nvSpPr>
          <p:cNvPr id="5" name="TextBox 4">
            <a:extLst>
              <a:ext uri="{FF2B5EF4-FFF2-40B4-BE49-F238E27FC236}">
                <a16:creationId xmlns:a16="http://schemas.microsoft.com/office/drawing/2014/main" id="{F4719F17-8422-A200-9D71-F7739C2AB613}"/>
              </a:ext>
            </a:extLst>
          </p:cNvPr>
          <p:cNvSpPr txBox="1"/>
          <p:nvPr/>
        </p:nvSpPr>
        <p:spPr>
          <a:xfrm>
            <a:off x="991402" y="693019"/>
            <a:ext cx="9991023" cy="1754326"/>
          </a:xfrm>
          <a:prstGeom prst="rect">
            <a:avLst/>
          </a:prstGeom>
          <a:noFill/>
        </p:spPr>
        <p:txBody>
          <a:bodyPr wrap="square" rtlCol="0">
            <a:spAutoFit/>
          </a:bodyPr>
          <a:lstStyle/>
          <a:p>
            <a:pPr marL="285750" indent="-285750">
              <a:buFont typeface="Arial" panose="020B0604020202020204" pitchFamily="34" charset="0"/>
              <a:buChar char="•"/>
            </a:pPr>
            <a:r>
              <a:rPr lang="en-US" dirty="0" err="1"/>
              <a:t>Suize</a:t>
            </a:r>
            <a:r>
              <a:rPr lang="en-US" dirty="0"/>
              <a:t> opened wine shops in San Francisco and Virginia City, NV</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She was arrested 3 times for wearing pants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She finally  petitioned the authorities of Virginia City to allow her to wear pants  </a:t>
            </a:r>
          </a:p>
          <a:p>
            <a:endParaRPr lang="en-US" dirty="0"/>
          </a:p>
        </p:txBody>
      </p:sp>
    </p:spTree>
    <p:extLst>
      <p:ext uri="{BB962C8B-B14F-4D97-AF65-F5344CB8AC3E}">
        <p14:creationId xmlns:p14="http://schemas.microsoft.com/office/powerpoint/2010/main" val="186841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tegory:Marie Suize - Wikimedia Commons">
            <a:extLst>
              <a:ext uri="{FF2B5EF4-FFF2-40B4-BE49-F238E27FC236}">
                <a16:creationId xmlns:a16="http://schemas.microsoft.com/office/drawing/2014/main" id="{8FF1DDEE-8780-05E0-2B89-AD7130B51E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3380" y="3610622"/>
            <a:ext cx="3742523" cy="2802309"/>
          </a:xfrm>
          <a:prstGeom prst="rect">
            <a:avLst/>
          </a:prstGeom>
          <a:noFill/>
          <a:ln>
            <a:noFill/>
          </a:ln>
        </p:spPr>
      </p:pic>
      <p:sp>
        <p:nvSpPr>
          <p:cNvPr id="2" name="TextBox 1">
            <a:extLst>
              <a:ext uri="{FF2B5EF4-FFF2-40B4-BE49-F238E27FC236}">
                <a16:creationId xmlns:a16="http://schemas.microsoft.com/office/drawing/2014/main" id="{17CD956C-4BBB-DC3F-8026-27036EF7ECC8}"/>
              </a:ext>
            </a:extLst>
          </p:cNvPr>
          <p:cNvSpPr txBox="1"/>
          <p:nvPr/>
        </p:nvSpPr>
        <p:spPr>
          <a:xfrm>
            <a:off x="1212783" y="1336531"/>
            <a:ext cx="10116152" cy="1754326"/>
          </a:xfrm>
          <a:prstGeom prst="rect">
            <a:avLst/>
          </a:prstGeom>
          <a:noFill/>
        </p:spPr>
        <p:txBody>
          <a:bodyPr wrap="square" rtlCol="0">
            <a:spAutoFit/>
          </a:bodyPr>
          <a:lstStyle/>
          <a:p>
            <a:pPr marL="285750" indent="-285750">
              <a:buFont typeface="Arial" panose="020B0604020202020204" pitchFamily="34" charset="0"/>
              <a:buChar char="•"/>
            </a:pPr>
            <a:r>
              <a:rPr lang="en-US" dirty="0" err="1"/>
              <a:t>Suize</a:t>
            </a:r>
            <a:r>
              <a:rPr lang="en-US" dirty="0"/>
              <a:t> gambled on the Comstock Lode and lost all her money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She died penniless in 1892 and was buried anonymously at St. Patrick’s Cemetery in Jackson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the 150</a:t>
            </a:r>
            <a:r>
              <a:rPr lang="en-US" baseline="30000" dirty="0"/>
              <a:t>th</a:t>
            </a:r>
            <a:r>
              <a:rPr lang="en-US" dirty="0"/>
              <a:t> anniversary of Amador County, a tombstone was built for her at St. Patrick’s</a:t>
            </a:r>
          </a:p>
          <a:p>
            <a:endParaRPr lang="en-US" dirty="0"/>
          </a:p>
        </p:txBody>
      </p:sp>
      <p:sp>
        <p:nvSpPr>
          <p:cNvPr id="4" name="TextBox 3">
            <a:extLst>
              <a:ext uri="{FF2B5EF4-FFF2-40B4-BE49-F238E27FC236}">
                <a16:creationId xmlns:a16="http://schemas.microsoft.com/office/drawing/2014/main" id="{85475852-226B-9693-3B59-95B91BA85F31}"/>
              </a:ext>
            </a:extLst>
          </p:cNvPr>
          <p:cNvSpPr txBox="1"/>
          <p:nvPr/>
        </p:nvSpPr>
        <p:spPr>
          <a:xfrm>
            <a:off x="1395663" y="433137"/>
            <a:ext cx="8816741" cy="646331"/>
          </a:xfrm>
          <a:prstGeom prst="rect">
            <a:avLst/>
          </a:prstGeom>
          <a:noFill/>
        </p:spPr>
        <p:txBody>
          <a:bodyPr wrap="square" rtlCol="0">
            <a:spAutoFit/>
          </a:bodyPr>
          <a:lstStyle/>
          <a:p>
            <a:pPr algn="ctr"/>
            <a:r>
              <a:rPr lang="en-US" sz="3600" dirty="0"/>
              <a:t>Later Years</a:t>
            </a:r>
          </a:p>
        </p:txBody>
      </p:sp>
    </p:spTree>
    <p:extLst>
      <p:ext uri="{BB962C8B-B14F-4D97-AF65-F5344CB8AC3E}">
        <p14:creationId xmlns:p14="http://schemas.microsoft.com/office/powerpoint/2010/main" val="365503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F3DB-0AC1-CCA5-4449-D2812D08E68B}"/>
              </a:ext>
            </a:extLst>
          </p:cNvPr>
          <p:cNvSpPr>
            <a:spLocks noGrp="1"/>
          </p:cNvSpPr>
          <p:nvPr>
            <p:ph type="title"/>
          </p:nvPr>
        </p:nvSpPr>
        <p:spPr>
          <a:xfrm>
            <a:off x="838200" y="365125"/>
            <a:ext cx="10515600" cy="1155667"/>
          </a:xfrm>
        </p:spPr>
        <p:txBody>
          <a:bodyPr/>
          <a:lstStyle/>
          <a:p>
            <a:pPr algn="ctr"/>
            <a:r>
              <a:rPr lang="en-US" dirty="0"/>
              <a:t>Still Illegal for American Women Until???</a:t>
            </a:r>
          </a:p>
        </p:txBody>
      </p:sp>
      <p:sp>
        <p:nvSpPr>
          <p:cNvPr id="3" name="TextBox 2">
            <a:extLst>
              <a:ext uri="{FF2B5EF4-FFF2-40B4-BE49-F238E27FC236}">
                <a16:creationId xmlns:a16="http://schemas.microsoft.com/office/drawing/2014/main" id="{C8EB048F-9F91-477B-86E8-F398FBCF7C6B}"/>
              </a:ext>
            </a:extLst>
          </p:cNvPr>
          <p:cNvSpPr txBox="1"/>
          <p:nvPr/>
        </p:nvSpPr>
        <p:spPr>
          <a:xfrm>
            <a:off x="766011" y="1520792"/>
            <a:ext cx="10587789"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Open a bank account or get a credit card without her father’s or husband’s signed permission</a:t>
            </a:r>
          </a:p>
          <a:p>
            <a:pPr marL="285750" indent="-285750">
              <a:buFont typeface="Arial" panose="020B0604020202020204" pitchFamily="34" charset="0"/>
              <a:buChar char="•"/>
            </a:pPr>
            <a:r>
              <a:rPr lang="en-US" sz="2400" dirty="0"/>
              <a:t>Serve on a jury</a:t>
            </a:r>
          </a:p>
          <a:p>
            <a:pPr marL="285750" indent="-285750">
              <a:buFont typeface="Arial" panose="020B0604020202020204" pitchFamily="34" charset="0"/>
              <a:buChar char="•"/>
            </a:pPr>
            <a:r>
              <a:rPr lang="en-US" sz="2400" dirty="0"/>
              <a:t>Obtain any form of birth control without her husband’s permission</a:t>
            </a:r>
          </a:p>
          <a:p>
            <a:pPr marL="285750" indent="-285750">
              <a:buFont typeface="Arial" panose="020B0604020202020204" pitchFamily="34" charset="0"/>
              <a:buChar char="•"/>
            </a:pPr>
            <a:r>
              <a:rPr lang="en-US" sz="2400" dirty="0"/>
              <a:t>Get an Ivy League education</a:t>
            </a:r>
          </a:p>
          <a:p>
            <a:pPr marL="285750" indent="-285750">
              <a:buFont typeface="Arial" panose="020B0604020202020204" pitchFamily="34" charset="0"/>
              <a:buChar char="•"/>
            </a:pPr>
            <a:r>
              <a:rPr lang="en-US" sz="2400" dirty="0"/>
              <a:t>Experience equality in the workplace</a:t>
            </a:r>
          </a:p>
          <a:p>
            <a:pPr marL="285750" indent="-285750">
              <a:buFont typeface="Arial" panose="020B0604020202020204" pitchFamily="34" charset="0"/>
              <a:buChar char="•"/>
            </a:pPr>
            <a:r>
              <a:rPr lang="en-US" sz="2400" dirty="0"/>
              <a:t>Keep her job if she is pregnant</a:t>
            </a:r>
          </a:p>
          <a:p>
            <a:pPr marL="285750" indent="-285750">
              <a:buFont typeface="Arial" panose="020B0604020202020204" pitchFamily="34" charset="0"/>
              <a:buChar char="•"/>
            </a:pPr>
            <a:r>
              <a:rPr lang="en-US" sz="2400" dirty="0"/>
              <a:t>Refuse to have sex with her husband</a:t>
            </a:r>
          </a:p>
          <a:p>
            <a:pPr marL="285750" indent="-285750">
              <a:buFont typeface="Arial" panose="020B0604020202020204" pitchFamily="34" charset="0"/>
              <a:buChar char="•"/>
            </a:pPr>
            <a:r>
              <a:rPr lang="en-US" sz="2400" dirty="0"/>
              <a:t>Get a divorce with some degree of ease</a:t>
            </a:r>
          </a:p>
          <a:p>
            <a:pPr marL="285750" indent="-285750">
              <a:buFont typeface="Arial" panose="020B0604020202020204" pitchFamily="34" charset="0"/>
              <a:buChar char="•"/>
            </a:pPr>
            <a:r>
              <a:rPr lang="en-US" sz="2400" dirty="0"/>
              <a:t>Have a legal abortion in most states</a:t>
            </a:r>
          </a:p>
          <a:p>
            <a:pPr marL="285750" indent="-285750">
              <a:buFont typeface="Arial" panose="020B0604020202020204" pitchFamily="34" charset="0"/>
              <a:buChar char="•"/>
            </a:pPr>
            <a:r>
              <a:rPr lang="en-US" sz="2400" dirty="0"/>
              <a:t>Take legal action against workplace sexual harassment</a:t>
            </a:r>
          </a:p>
          <a:p>
            <a:pPr marL="285750" indent="-285750">
              <a:buFont typeface="Arial" panose="020B0604020202020204" pitchFamily="34" charset="0"/>
              <a:buChar char="•"/>
            </a:pPr>
            <a:r>
              <a:rPr lang="en-US" sz="2400" dirty="0"/>
              <a:t>Play college sports</a:t>
            </a:r>
          </a:p>
          <a:p>
            <a:pPr marL="285750" indent="-285750">
              <a:buFont typeface="Arial" panose="020B0604020202020204" pitchFamily="34" charset="0"/>
              <a:buChar char="•"/>
            </a:pPr>
            <a:r>
              <a:rPr lang="en-US" sz="2400" dirty="0"/>
              <a:t>Apply for men’s jobs</a:t>
            </a:r>
          </a:p>
        </p:txBody>
      </p:sp>
    </p:spTree>
    <p:extLst>
      <p:ext uri="{BB962C8B-B14F-4D97-AF65-F5344CB8AC3E}">
        <p14:creationId xmlns:p14="http://schemas.microsoft.com/office/powerpoint/2010/main" val="3442044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6A6D-57E4-0E12-1A5E-B9AE72F7F2EC}"/>
              </a:ext>
            </a:extLst>
          </p:cNvPr>
          <p:cNvSpPr>
            <a:spLocks noGrp="1"/>
          </p:cNvSpPr>
          <p:nvPr>
            <p:ph type="title"/>
          </p:nvPr>
        </p:nvSpPr>
        <p:spPr>
          <a:xfrm>
            <a:off x="838200" y="365125"/>
            <a:ext cx="10515600" cy="992037"/>
          </a:xfrm>
        </p:spPr>
        <p:txBody>
          <a:bodyPr/>
          <a:lstStyle/>
          <a:p>
            <a:pPr algn="ctr"/>
            <a:r>
              <a:rPr lang="en-US" dirty="0"/>
              <a:t>Life at Home</a:t>
            </a:r>
          </a:p>
        </p:txBody>
      </p:sp>
      <p:sp>
        <p:nvSpPr>
          <p:cNvPr id="3" name="Content Placeholder 2">
            <a:extLst>
              <a:ext uri="{FF2B5EF4-FFF2-40B4-BE49-F238E27FC236}">
                <a16:creationId xmlns:a16="http://schemas.microsoft.com/office/drawing/2014/main" id="{A101DA43-C3EA-47B2-3AEF-0F491E5FCCBA}"/>
              </a:ext>
            </a:extLst>
          </p:cNvPr>
          <p:cNvSpPr>
            <a:spLocks noGrp="1"/>
          </p:cNvSpPr>
          <p:nvPr>
            <p:ph idx="1"/>
          </p:nvPr>
        </p:nvSpPr>
        <p:spPr>
          <a:xfrm>
            <a:off x="838200" y="1357162"/>
            <a:ext cx="10515600" cy="4803006"/>
          </a:xfrm>
        </p:spPr>
        <p:txBody>
          <a:bodyPr/>
          <a:lstStyle/>
          <a:p>
            <a:r>
              <a:rPr lang="en-US" sz="1600" dirty="0"/>
              <a:t>Jeanne Marie </a:t>
            </a:r>
            <a:r>
              <a:rPr lang="en-US" sz="1600" dirty="0" err="1"/>
              <a:t>Suize</a:t>
            </a:r>
            <a:r>
              <a:rPr lang="en-US" sz="1600" dirty="0"/>
              <a:t> was the seventh of twelve children, born in 1824 in the Duchy of Savoie</a:t>
            </a:r>
          </a:p>
          <a:p>
            <a:endParaRPr lang="en-US" sz="1600" dirty="0"/>
          </a:p>
          <a:p>
            <a:r>
              <a:rPr lang="en-US" sz="1600" dirty="0"/>
              <a:t>Only the eldest son could inherit, so Marie went to Paris in 1846 when she was 22. </a:t>
            </a:r>
          </a:p>
          <a:p>
            <a:endParaRPr lang="en-US" sz="1600" dirty="0"/>
          </a:p>
          <a:p>
            <a:r>
              <a:rPr lang="en-US" sz="1600" dirty="0"/>
              <a:t>There she fell on hard times and was rescued by a Parisian woman who got her a job at a newspaper.</a:t>
            </a:r>
          </a:p>
          <a:p>
            <a:endParaRPr lang="en-US" sz="1600" dirty="0"/>
          </a:p>
          <a:p>
            <a:r>
              <a:rPr lang="en-US" sz="1600" dirty="0"/>
              <a:t>When Napoleon III seized power in 1848, life got harder</a:t>
            </a:r>
          </a:p>
          <a:p>
            <a:pPr lvl="1"/>
            <a:r>
              <a:rPr lang="en-US" sz="1600" dirty="0"/>
              <a:t>No bread, no jobs, social unrest</a:t>
            </a:r>
          </a:p>
          <a:p>
            <a:pPr lvl="1"/>
            <a:r>
              <a:rPr lang="en-US" sz="1600" dirty="0"/>
              <a:t>In 1849, “Emperor Napoleon” urged people to go to America and look for gold</a:t>
            </a:r>
          </a:p>
          <a:p>
            <a:pPr lvl="1"/>
            <a:endParaRPr lang="en-US" sz="1600" dirty="0"/>
          </a:p>
          <a:p>
            <a:r>
              <a:rPr lang="en-US" sz="1600" dirty="0"/>
              <a:t>What would life be like in this new land?</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754402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B6E0-8082-C884-E14E-B36CAE4DDFFE}"/>
              </a:ext>
            </a:extLst>
          </p:cNvPr>
          <p:cNvSpPr>
            <a:spLocks noGrp="1"/>
          </p:cNvSpPr>
          <p:nvPr>
            <p:ph type="title"/>
          </p:nvPr>
        </p:nvSpPr>
        <p:spPr>
          <a:xfrm>
            <a:off x="838200" y="365126"/>
            <a:ext cx="10515600" cy="1184542"/>
          </a:xfrm>
        </p:spPr>
        <p:txBody>
          <a:bodyPr>
            <a:normAutofit/>
          </a:bodyPr>
          <a:lstStyle/>
          <a:p>
            <a:pPr algn="ctr"/>
            <a:r>
              <a:rPr lang="en-US" sz="3600" dirty="0"/>
              <a:t>Travel to California</a:t>
            </a:r>
          </a:p>
        </p:txBody>
      </p:sp>
      <p:sp>
        <p:nvSpPr>
          <p:cNvPr id="3" name="TextBox 2">
            <a:extLst>
              <a:ext uri="{FF2B5EF4-FFF2-40B4-BE49-F238E27FC236}">
                <a16:creationId xmlns:a16="http://schemas.microsoft.com/office/drawing/2014/main" id="{013C6850-011B-6259-DE4D-94765D7AC5A6}"/>
              </a:ext>
            </a:extLst>
          </p:cNvPr>
          <p:cNvSpPr txBox="1"/>
          <p:nvPr/>
        </p:nvSpPr>
        <p:spPr>
          <a:xfrm>
            <a:off x="818147" y="1944303"/>
            <a:ext cx="10578165"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Overland across prairies and mountains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By sea via Panama</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By sea in other ways</a:t>
            </a:r>
          </a:p>
          <a:p>
            <a:pPr marL="285750"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Down the east coast of the United States and around the horn</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From Europe and Africa to the horn  and around</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From Asia, Australia and Pacific Islands across the Pacific Ocean</a:t>
            </a:r>
          </a:p>
          <a:p>
            <a:pPr lvl="1"/>
            <a:endParaRPr lang="en-US" b="1" dirty="0"/>
          </a:p>
          <a:p>
            <a:pPr lvl="1"/>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1628687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28A5-8F18-60F7-689F-E6FBC32D58B7}"/>
              </a:ext>
            </a:extLst>
          </p:cNvPr>
          <p:cNvSpPr>
            <a:spLocks noGrp="1"/>
          </p:cNvSpPr>
          <p:nvPr>
            <p:ph type="title"/>
          </p:nvPr>
        </p:nvSpPr>
        <p:spPr>
          <a:xfrm>
            <a:off x="838200" y="365125"/>
            <a:ext cx="10515600" cy="908871"/>
          </a:xfrm>
        </p:spPr>
        <p:txBody>
          <a:bodyPr>
            <a:normAutofit/>
          </a:bodyPr>
          <a:lstStyle/>
          <a:p>
            <a:pPr algn="ctr"/>
            <a:r>
              <a:rPr lang="en-US" sz="3600" dirty="0"/>
              <a:t>Women’s Rights in the U.S. in 1849</a:t>
            </a:r>
          </a:p>
        </p:txBody>
      </p:sp>
      <p:sp>
        <p:nvSpPr>
          <p:cNvPr id="3" name="TextBox 2">
            <a:extLst>
              <a:ext uri="{FF2B5EF4-FFF2-40B4-BE49-F238E27FC236}">
                <a16:creationId xmlns:a16="http://schemas.microsoft.com/office/drawing/2014/main" id="{9CE48A74-2E2C-9BFE-2C2D-752A929A8AB9}"/>
              </a:ext>
            </a:extLst>
          </p:cNvPr>
          <p:cNvSpPr txBox="1"/>
          <p:nvPr/>
        </p:nvSpPr>
        <p:spPr>
          <a:xfrm>
            <a:off x="811658" y="1428108"/>
            <a:ext cx="10592657" cy="5447645"/>
          </a:xfrm>
          <a:prstGeom prst="rect">
            <a:avLst/>
          </a:prstGeom>
          <a:noFill/>
        </p:spPr>
        <p:txBody>
          <a:bodyPr wrap="square" rtlCol="0">
            <a:spAutoFit/>
          </a:bodyPr>
          <a:lstStyle/>
          <a:p>
            <a:r>
              <a:rPr lang="en-US" sz="2400" b="1" dirty="0"/>
              <a:t>Key things that women were not allowed to do or had limited ability  to do</a:t>
            </a:r>
            <a:r>
              <a:rPr lang="en-US" sz="2400" dirty="0"/>
              <a:t>:</a:t>
            </a:r>
          </a:p>
          <a:p>
            <a:endParaRPr lang="en-US" dirty="0"/>
          </a:p>
          <a:p>
            <a:pPr marL="342900" indent="-342900">
              <a:buFont typeface="+mj-lt"/>
              <a:buAutoNum type="arabicPeriod"/>
            </a:pPr>
            <a:r>
              <a:rPr lang="en-US" b="1" dirty="0"/>
              <a:t>Vote in elections</a:t>
            </a:r>
          </a:p>
          <a:p>
            <a:pPr marL="342900" indent="-342900">
              <a:buFont typeface="+mj-lt"/>
              <a:buAutoNum type="arabicPeriod"/>
            </a:pPr>
            <a:endParaRPr lang="en-US" dirty="0"/>
          </a:p>
          <a:p>
            <a:pPr marL="342900" indent="-342900">
              <a:buFont typeface="+mj-lt"/>
              <a:buAutoNum type="arabicPeriod"/>
            </a:pPr>
            <a:r>
              <a:rPr lang="en-US" b="1" dirty="0"/>
              <a:t>Own property (if married)</a:t>
            </a:r>
          </a:p>
          <a:p>
            <a:pPr marL="342900" indent="-342900">
              <a:buFont typeface="+mj-lt"/>
              <a:buAutoNum type="arabicPeriod"/>
            </a:pPr>
            <a:endParaRPr lang="en-US" dirty="0"/>
          </a:p>
          <a:p>
            <a:pPr marL="342900" indent="-342900">
              <a:buFont typeface="+mj-lt"/>
              <a:buAutoNum type="arabicPeriod"/>
            </a:pPr>
            <a:r>
              <a:rPr lang="en-US" b="1" dirty="0"/>
              <a:t>Access higher education</a:t>
            </a:r>
          </a:p>
          <a:p>
            <a:pPr marL="342900" indent="-342900">
              <a:buFont typeface="+mj-lt"/>
              <a:buAutoNum type="arabicPeriod"/>
            </a:pPr>
            <a:endParaRPr lang="en-US" dirty="0"/>
          </a:p>
          <a:p>
            <a:pPr marL="342900" indent="-342900">
              <a:buFont typeface="+mj-lt"/>
              <a:buAutoNum type="arabicPeriod"/>
            </a:pPr>
            <a:r>
              <a:rPr lang="en-US" b="1" dirty="0"/>
              <a:t>Work in certain professions</a:t>
            </a:r>
          </a:p>
          <a:p>
            <a:pPr marL="342900" indent="-342900">
              <a:buFont typeface="+mj-lt"/>
              <a:buAutoNum type="arabicPeriod"/>
            </a:pPr>
            <a:endParaRPr lang="en-US" dirty="0"/>
          </a:p>
          <a:p>
            <a:pPr marL="342900" indent="-342900">
              <a:buFont typeface="+mj-lt"/>
              <a:buAutoNum type="arabicPeriod"/>
            </a:pPr>
            <a:r>
              <a:rPr lang="en-US" b="1" dirty="0"/>
              <a:t>Serve on juries</a:t>
            </a:r>
            <a:r>
              <a:rPr lang="en-US" dirty="0"/>
              <a:t> or </a:t>
            </a:r>
            <a:r>
              <a:rPr lang="en-US" b="1" dirty="0"/>
              <a:t>Hold public office</a:t>
            </a:r>
          </a:p>
          <a:p>
            <a:pPr marL="342900" indent="-342900">
              <a:buFont typeface="+mj-lt"/>
              <a:buAutoNum type="arabicPeriod"/>
            </a:pPr>
            <a:endParaRPr lang="en-US" b="1" dirty="0"/>
          </a:p>
          <a:p>
            <a:pPr marL="342900" indent="-342900">
              <a:buFont typeface="+mj-lt"/>
              <a:buAutoNum type="arabicPeriod"/>
            </a:pPr>
            <a:r>
              <a:rPr lang="en-US" b="1" dirty="0"/>
              <a:t>Get a divorce without a husband’s consent</a:t>
            </a:r>
          </a:p>
          <a:p>
            <a:pPr marL="342900" indent="-342900">
              <a:buFont typeface="+mj-lt"/>
              <a:buAutoNum type="arabicPeriod"/>
            </a:pPr>
            <a:endParaRPr lang="en-US" b="1" dirty="0"/>
          </a:p>
          <a:p>
            <a:pPr marL="342900" indent="-342900">
              <a:buFont typeface="+mj-lt"/>
              <a:buAutoNum type="arabicPeriod"/>
            </a:pPr>
            <a:r>
              <a:rPr lang="en-US" b="1" dirty="0"/>
              <a:t>Control their own earnings (if married)</a:t>
            </a:r>
          </a:p>
          <a:p>
            <a:pPr marL="342900" indent="-342900">
              <a:buFont typeface="+mj-lt"/>
              <a:buAutoNum type="arabicPeriod"/>
            </a:pPr>
            <a:endParaRPr lang="en-US" b="1" dirty="0"/>
          </a:p>
          <a:p>
            <a:pPr marL="342900" indent="-342900">
              <a:buFont typeface="+mj-lt"/>
              <a:buAutoNum type="arabicPeriod"/>
            </a:pPr>
            <a:r>
              <a:rPr lang="en-US" b="1" dirty="0"/>
              <a:t>Access birth control </a:t>
            </a:r>
            <a:r>
              <a:rPr lang="en-US" dirty="0"/>
              <a:t>or</a:t>
            </a:r>
            <a:r>
              <a:rPr lang="en-US" b="1" dirty="0"/>
              <a:t>  Control reproductive rights</a:t>
            </a:r>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97421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E8E9E-D47B-DF2D-08C7-60AB13D36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09EE7-E0A1-7607-F04D-D12053183925}"/>
              </a:ext>
            </a:extLst>
          </p:cNvPr>
          <p:cNvSpPr>
            <a:spLocks noGrp="1"/>
          </p:cNvSpPr>
          <p:nvPr>
            <p:ph type="title"/>
          </p:nvPr>
        </p:nvSpPr>
        <p:spPr>
          <a:xfrm>
            <a:off x="838200" y="365125"/>
            <a:ext cx="10515600" cy="908871"/>
          </a:xfrm>
        </p:spPr>
        <p:txBody>
          <a:bodyPr>
            <a:normAutofit/>
          </a:bodyPr>
          <a:lstStyle/>
          <a:p>
            <a:pPr algn="ctr"/>
            <a:r>
              <a:rPr lang="en-US" sz="3600" dirty="0"/>
              <a:t>Women’s Rights in 1849, </a:t>
            </a:r>
            <a:r>
              <a:rPr lang="en-US" sz="2400" dirty="0"/>
              <a:t>cont’d</a:t>
            </a:r>
          </a:p>
        </p:txBody>
      </p:sp>
      <p:sp>
        <p:nvSpPr>
          <p:cNvPr id="3" name="TextBox 2">
            <a:extLst>
              <a:ext uri="{FF2B5EF4-FFF2-40B4-BE49-F238E27FC236}">
                <a16:creationId xmlns:a16="http://schemas.microsoft.com/office/drawing/2014/main" id="{50871400-6A84-E031-7C1C-D4C5DB76EF6A}"/>
              </a:ext>
            </a:extLst>
          </p:cNvPr>
          <p:cNvSpPr txBox="1"/>
          <p:nvPr/>
        </p:nvSpPr>
        <p:spPr>
          <a:xfrm>
            <a:off x="811658" y="1428108"/>
            <a:ext cx="10592657"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Sign legal contracts (if married)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endParaRPr lang="en-US" dirty="0">
              <a:solidFill>
                <a:prstClr val="black"/>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Publicly  speak</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or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Participate in political life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endParaRPr lang="en-US" dirty="0">
              <a:solidFill>
                <a:prstClr val="black"/>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Travel</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or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Move frequently (if married)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endParaRPr lang="en-US" b="1" dirty="0">
              <a:solidFill>
                <a:prstClr val="black"/>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b="1" dirty="0">
                <a:solidFill>
                  <a:prstClr val="black"/>
                </a:solidFill>
                <a:latin typeface="Aptos" panose="02110004020202020204"/>
              </a:rPr>
              <a:t>Have legal rights over children (if married)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b="1" dirty="0">
                <a:solidFill>
                  <a:prstClr val="black"/>
                </a:solidFill>
                <a:latin typeface="Aptos" panose="02110004020202020204"/>
              </a:rPr>
              <a:t>Use the legal system independently (if married)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b="1" dirty="0">
                <a:solidFill>
                  <a:prstClr val="black"/>
                </a:solidFill>
                <a:latin typeface="Aptos" panose="02110004020202020204"/>
              </a:rPr>
              <a:t>Participate in labor movements</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prstClr val="black"/>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8597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37929-26D4-7869-7D45-62FB9BBEBFD7}"/>
              </a:ext>
            </a:extLst>
          </p:cNvPr>
          <p:cNvSpPr>
            <a:spLocks noGrp="1"/>
          </p:cNvSpPr>
          <p:nvPr>
            <p:ph type="title"/>
          </p:nvPr>
        </p:nvSpPr>
        <p:spPr>
          <a:xfrm>
            <a:off x="838200" y="365125"/>
            <a:ext cx="10515600" cy="1140897"/>
          </a:xfrm>
        </p:spPr>
        <p:txBody>
          <a:bodyPr/>
          <a:lstStyle/>
          <a:p>
            <a:pPr algn="ctr"/>
            <a:r>
              <a:rPr lang="en-US" dirty="0"/>
              <a:t>San Francisco</a:t>
            </a:r>
          </a:p>
        </p:txBody>
      </p:sp>
      <p:sp>
        <p:nvSpPr>
          <p:cNvPr id="3" name="TextBox 2">
            <a:extLst>
              <a:ext uri="{FF2B5EF4-FFF2-40B4-BE49-F238E27FC236}">
                <a16:creationId xmlns:a16="http://schemas.microsoft.com/office/drawing/2014/main" id="{C6589D1A-D3E8-A686-26F2-69023D074DE4}"/>
              </a:ext>
            </a:extLst>
          </p:cNvPr>
          <p:cNvSpPr txBox="1"/>
          <p:nvPr/>
        </p:nvSpPr>
        <p:spPr>
          <a:xfrm>
            <a:off x="797292" y="1506022"/>
            <a:ext cx="10597415" cy="2862322"/>
          </a:xfrm>
          <a:prstGeom prst="rect">
            <a:avLst/>
          </a:prstGeom>
          <a:noFill/>
        </p:spPr>
        <p:txBody>
          <a:bodyPr wrap="square" rtlCol="0">
            <a:spAutoFit/>
          </a:bodyPr>
          <a:lstStyle/>
          <a:p>
            <a:pPr algn="ctr"/>
            <a:r>
              <a:rPr lang="en-US" b="1" dirty="0"/>
              <a:t>“Every man to himself, and the Devil to them all.”</a:t>
            </a:r>
          </a:p>
          <a:p>
            <a:pPr algn="ctr"/>
            <a:endParaRPr lang="en-US" b="1" dirty="0"/>
          </a:p>
          <a:p>
            <a:pPr marL="285750" indent="-285750">
              <a:buFont typeface="Arial" panose="020B0604020202020204" pitchFamily="34" charset="0"/>
              <a:buChar char="•"/>
            </a:pPr>
            <a:r>
              <a:rPr lang="en-US" b="1" dirty="0"/>
              <a:t>Culture shock</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Lack of social structure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a:t>Upside down </a:t>
            </a:r>
            <a:r>
              <a:rPr lang="en-US" b="1" dirty="0"/>
              <a:t>value system</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Many would-be argonauts just turned around and left.</a:t>
            </a: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2471385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C167A-9E2C-B2D9-540E-5B1219D6F499}"/>
              </a:ext>
            </a:extLst>
          </p:cNvPr>
          <p:cNvSpPr>
            <a:spLocks noGrp="1"/>
          </p:cNvSpPr>
          <p:nvPr>
            <p:ph type="title"/>
          </p:nvPr>
        </p:nvSpPr>
        <p:spPr>
          <a:xfrm>
            <a:off x="838200" y="365126"/>
            <a:ext cx="10515600" cy="1011288"/>
          </a:xfrm>
        </p:spPr>
        <p:txBody>
          <a:bodyPr/>
          <a:lstStyle/>
          <a:p>
            <a:pPr algn="ctr"/>
            <a:r>
              <a:rPr lang="en-US" dirty="0"/>
              <a:t>Travel to the Mines</a:t>
            </a:r>
          </a:p>
        </p:txBody>
      </p:sp>
      <p:sp>
        <p:nvSpPr>
          <p:cNvPr id="3" name="TextBox 2">
            <a:extLst>
              <a:ext uri="{FF2B5EF4-FFF2-40B4-BE49-F238E27FC236}">
                <a16:creationId xmlns:a16="http://schemas.microsoft.com/office/drawing/2014/main" id="{944CA31B-4D3B-A50C-C02F-1D093404842E}"/>
              </a:ext>
            </a:extLst>
          </p:cNvPr>
          <p:cNvSpPr txBox="1"/>
          <p:nvPr/>
        </p:nvSpPr>
        <p:spPr>
          <a:xfrm>
            <a:off x="838200" y="1376414"/>
            <a:ext cx="10558914" cy="5078313"/>
          </a:xfrm>
          <a:prstGeom prst="rect">
            <a:avLst/>
          </a:prstGeom>
          <a:noFill/>
        </p:spPr>
        <p:txBody>
          <a:bodyPr wrap="square" rtlCol="0">
            <a:spAutoFit/>
          </a:bodyPr>
          <a:lstStyle/>
          <a:p>
            <a:pPr marL="285750" indent="-285750">
              <a:buFont typeface="Arial" panose="020B0604020202020204" pitchFamily="34" charset="0"/>
              <a:buChar char="•"/>
            </a:pPr>
            <a:r>
              <a:rPr lang="en-US" dirty="0"/>
              <a:t>Overland travelers could go straight to the mines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Those who arrived in San Francisco by ship had to travel east into the foothills where the mines lay</a:t>
            </a:r>
          </a:p>
          <a:p>
            <a:pPr lvl="1"/>
            <a:endParaRPr lang="en-US" dirty="0"/>
          </a:p>
          <a:p>
            <a:pPr marL="742950" lvl="1"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t>
            </a:r>
            <a:r>
              <a:rPr lang="en-US" kern="100" dirty="0">
                <a:latin typeface="Aptos" panose="020B0004020202020204" pitchFamily="34" charset="0"/>
                <a:ea typeface="Aptos" panose="020B0004020202020204" pitchFamily="34" charset="0"/>
                <a:cs typeface="Times New Roman" panose="02020603050405020304" pitchFamily="18" charset="0"/>
              </a:rPr>
              <a:t>v</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ery first steamboat to travel up the Sacramento River was the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George Washington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1849. </a:t>
            </a:r>
          </a:p>
          <a:p>
            <a:pPr marL="742950" lvl="1" indent="-285750">
              <a:buFont typeface="Arial" panose="020B06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Initially fares were up to $30, but competition (and a monopoly) drove the fare down to a dollar</a:t>
            </a:r>
          </a:p>
          <a:p>
            <a:pPr marL="742950" lvl="1"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From </a:t>
            </a:r>
            <a:r>
              <a:rPr lang="en-US" kern="100" dirty="0">
                <a:latin typeface="Aptos" panose="020B0004020202020204" pitchFamily="34" charset="0"/>
                <a:ea typeface="Aptos" panose="020B0004020202020204" pitchFamily="34" charset="0"/>
                <a:cs typeface="Times New Roman" panose="02020603050405020304" pitchFamily="18" charset="0"/>
              </a:rPr>
              <a:t>Sacramento, you could ride a stagecoach or a mule to the mines</a:t>
            </a:r>
          </a:p>
          <a:p>
            <a:pPr marL="742950" lvl="1" indent="-285750">
              <a:buFont typeface="Arial" panose="020B0604020202020204" pitchFamily="34" charset="0"/>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It is not known whether Marie </a:t>
            </a:r>
            <a:r>
              <a:rPr lang="en-US" kern="100" dirty="0" err="1">
                <a:latin typeface="Aptos" panose="020B0004020202020204" pitchFamily="34" charset="0"/>
                <a:ea typeface="Aptos" panose="020B0004020202020204" pitchFamily="34" charset="0"/>
                <a:cs typeface="Times New Roman" panose="02020603050405020304" pitchFamily="18" charset="0"/>
              </a:rPr>
              <a:t>Suize</a:t>
            </a:r>
            <a:r>
              <a:rPr lang="en-US" kern="100" dirty="0">
                <a:latin typeface="Aptos" panose="020B0004020202020204" pitchFamily="34" charset="0"/>
                <a:ea typeface="Aptos" panose="020B0004020202020204" pitchFamily="34" charset="0"/>
                <a:cs typeface="Times New Roman" panose="02020603050405020304" pitchFamily="18" charset="0"/>
              </a:rPr>
              <a:t> went by mule or stagecoach from Sacramento to Jackson. There she found fellow Savoie men at a mining camp, one of whom was Andre </a:t>
            </a:r>
            <a:r>
              <a:rPr lang="en-US" kern="100" dirty="0" err="1">
                <a:latin typeface="Aptos" panose="020B0004020202020204" pitchFamily="34" charset="0"/>
                <a:ea typeface="Aptos" panose="020B0004020202020204" pitchFamily="34" charset="0"/>
                <a:cs typeface="Times New Roman" panose="02020603050405020304" pitchFamily="18" charset="0"/>
              </a:rPr>
              <a:t>Douet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dirty="0"/>
          </a:p>
        </p:txBody>
      </p:sp>
      <p:pic>
        <p:nvPicPr>
          <p:cNvPr id="4" name="Picture 3" descr="california steam navigation company">
            <a:hlinkClick r:id="rId2"/>
            <a:extLst>
              <a:ext uri="{FF2B5EF4-FFF2-40B4-BE49-F238E27FC236}">
                <a16:creationId xmlns:a16="http://schemas.microsoft.com/office/drawing/2014/main" id="{D3062D66-CAC8-6EFF-4B49-62C47C3EEE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9370" y="3429000"/>
            <a:ext cx="2436647" cy="1825727"/>
          </a:xfrm>
          <a:prstGeom prst="rect">
            <a:avLst/>
          </a:prstGeom>
          <a:noFill/>
          <a:ln>
            <a:noFill/>
          </a:ln>
        </p:spPr>
      </p:pic>
    </p:spTree>
    <p:extLst>
      <p:ext uri="{BB962C8B-B14F-4D97-AF65-F5344CB8AC3E}">
        <p14:creationId xmlns:p14="http://schemas.microsoft.com/office/powerpoint/2010/main" val="410066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46D3-52FB-D5A0-9B8A-0F1F374E749D}"/>
              </a:ext>
            </a:extLst>
          </p:cNvPr>
          <p:cNvSpPr>
            <a:spLocks noGrp="1"/>
          </p:cNvSpPr>
          <p:nvPr>
            <p:ph type="title"/>
          </p:nvPr>
        </p:nvSpPr>
        <p:spPr/>
        <p:txBody>
          <a:bodyPr/>
          <a:lstStyle/>
          <a:p>
            <a:pPr algn="ctr"/>
            <a:r>
              <a:rPr lang="en-US" dirty="0"/>
              <a:t>Life in the Mining Camps</a:t>
            </a:r>
          </a:p>
        </p:txBody>
      </p:sp>
      <p:sp>
        <p:nvSpPr>
          <p:cNvPr id="3" name="TextBox 2">
            <a:extLst>
              <a:ext uri="{FF2B5EF4-FFF2-40B4-BE49-F238E27FC236}">
                <a16:creationId xmlns:a16="http://schemas.microsoft.com/office/drawing/2014/main" id="{CE40E6B6-C905-0B39-BD83-613037344A96}"/>
              </a:ext>
            </a:extLst>
          </p:cNvPr>
          <p:cNvSpPr txBox="1"/>
          <p:nvPr/>
        </p:nvSpPr>
        <p:spPr>
          <a:xfrm>
            <a:off x="838200" y="1478932"/>
            <a:ext cx="10616665" cy="4801314"/>
          </a:xfrm>
          <a:prstGeom prst="rect">
            <a:avLst/>
          </a:prstGeom>
          <a:noFill/>
        </p:spPr>
        <p:txBody>
          <a:bodyPr wrap="square" rtlCol="0">
            <a:spAutoFit/>
          </a:bodyPr>
          <a:lstStyle/>
          <a:p>
            <a:pPr marL="285750" indent="-285750">
              <a:buFont typeface="Arial" panose="020B0604020202020204" pitchFamily="34" charset="0"/>
              <a:buChar char="•"/>
            </a:pPr>
            <a:r>
              <a:rPr lang="en-US" dirty="0"/>
              <a:t>A reordering of the social structure</a:t>
            </a:r>
          </a:p>
          <a:p>
            <a:pPr marL="742950" lvl="1" indent="-285750">
              <a:buFont typeface="Arial" panose="020B0604020202020204" pitchFamily="34" charset="0"/>
              <a:buChar char="•"/>
            </a:pPr>
            <a:r>
              <a:rPr lang="en-US" dirty="0"/>
              <a:t>No women were present.</a:t>
            </a:r>
          </a:p>
          <a:p>
            <a:pPr marL="742950" lvl="1" indent="-285750">
              <a:buFont typeface="Arial" panose="020B0604020202020204" pitchFamily="34" charset="0"/>
              <a:buChar char="•"/>
            </a:pPr>
            <a:r>
              <a:rPr lang="en-US" dirty="0"/>
              <a:t>Those who had traveled overland had become accustomed to cooking, etc.</a:t>
            </a:r>
          </a:p>
          <a:p>
            <a:pPr marL="742950" lvl="1" indent="-285750">
              <a:buFont typeface="Arial" panose="020B0604020202020204" pitchFamily="34" charset="0"/>
              <a:buChar char="•"/>
            </a:pPr>
            <a:r>
              <a:rPr lang="en-US" dirty="0"/>
              <a:t>Sea travelers, not so much!</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Camps were formed and duties assigned</a:t>
            </a:r>
          </a:p>
          <a:p>
            <a:pPr marL="742950" lvl="1" indent="-285750">
              <a:buFont typeface="Arial" panose="020B0604020202020204" pitchFamily="34" charset="0"/>
              <a:buChar char="•"/>
            </a:pPr>
            <a:r>
              <a:rPr lang="en-US" dirty="0"/>
              <a:t>Cooks rotated once a week, good or bad, no excuse</a:t>
            </a:r>
          </a:p>
          <a:p>
            <a:pPr marL="742950" lvl="1" indent="-285750">
              <a:buFont typeface="Arial" panose="020B0604020202020204" pitchFamily="34" charset="0"/>
              <a:buChar char="•"/>
            </a:pPr>
            <a:r>
              <a:rPr lang="en-US" dirty="0"/>
              <a:t>Men learned to bake bread, their main sustenance in addition to hunting and fishing</a:t>
            </a:r>
          </a:p>
          <a:p>
            <a:pPr marL="742950" lvl="1" indent="-285750">
              <a:buFont typeface="Arial" panose="020B0604020202020204" pitchFamily="34" charset="0"/>
              <a:buChar char="•"/>
            </a:pPr>
            <a:r>
              <a:rPr lang="en-US" dirty="0"/>
              <a:t>Meals were restricted to bread and meat until pickled vegetables could be obtained</a:t>
            </a:r>
          </a:p>
          <a:p>
            <a:pPr marL="742950" lvl="1" indent="-285750">
              <a:buFont typeface="Arial" panose="020B0604020202020204" pitchFamily="34" charset="0"/>
              <a:buChar char="•"/>
            </a:pPr>
            <a:r>
              <a:rPr lang="en-US" dirty="0"/>
              <a:t>Evenings were spent drying socks by the fire, smoking pipes and telling stories or re-reading letters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Summers were very hot, and winters were cold. Miners knocked off around 11 am in the summer and went back to work later in the afternoon. (</a:t>
            </a:r>
            <a:r>
              <a:rPr lang="en-US" i="1" dirty="0"/>
              <a:t>And they had called the Panamanians lazy for doing the same thing!</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Tools: first simple panning, then sluices, and finally rockers, or long toms. Tunnels were dug and defended.</a:t>
            </a:r>
          </a:p>
        </p:txBody>
      </p:sp>
    </p:spTree>
    <p:extLst>
      <p:ext uri="{BB962C8B-B14F-4D97-AF65-F5344CB8AC3E}">
        <p14:creationId xmlns:p14="http://schemas.microsoft.com/office/powerpoint/2010/main" val="2474462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87EA-1960-E39B-FAC8-8808D02302E1}"/>
              </a:ext>
            </a:extLst>
          </p:cNvPr>
          <p:cNvSpPr>
            <a:spLocks noGrp="1"/>
          </p:cNvSpPr>
          <p:nvPr>
            <p:ph type="title"/>
          </p:nvPr>
        </p:nvSpPr>
        <p:spPr>
          <a:xfrm>
            <a:off x="838200" y="365125"/>
            <a:ext cx="10515600" cy="838033"/>
          </a:xfrm>
        </p:spPr>
        <p:txBody>
          <a:bodyPr>
            <a:normAutofit/>
          </a:bodyPr>
          <a:lstStyle/>
          <a:p>
            <a:pPr algn="ctr"/>
            <a:r>
              <a:rPr lang="en-US" dirty="0"/>
              <a:t>Mining Tools</a:t>
            </a:r>
          </a:p>
        </p:txBody>
      </p:sp>
      <p:pic>
        <p:nvPicPr>
          <p:cNvPr id="5" name="Picture 4" descr="The Best Way to Get Rich During the California Gold Rush Was by Selling  Mining Pans And Eggs | History Daily">
            <a:extLst>
              <a:ext uri="{FF2B5EF4-FFF2-40B4-BE49-F238E27FC236}">
                <a16:creationId xmlns:a16="http://schemas.microsoft.com/office/drawing/2014/main" id="{6B3BA6FB-38ED-2797-FF2D-225EF36E4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3266" y="1526330"/>
            <a:ext cx="2619375" cy="1743075"/>
          </a:xfrm>
          <a:prstGeom prst="rect">
            <a:avLst/>
          </a:prstGeom>
          <a:noFill/>
          <a:ln>
            <a:noFill/>
          </a:ln>
        </p:spPr>
      </p:pic>
      <p:pic>
        <p:nvPicPr>
          <p:cNvPr id="6" name="Picture 5">
            <a:extLst>
              <a:ext uri="{FF2B5EF4-FFF2-40B4-BE49-F238E27FC236}">
                <a16:creationId xmlns:a16="http://schemas.microsoft.com/office/drawing/2014/main" id="{10476C33-72B8-C278-C505-A2D8F6616A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0241" y="1493367"/>
            <a:ext cx="2599690" cy="1851660"/>
          </a:xfrm>
          <a:prstGeom prst="rect">
            <a:avLst/>
          </a:prstGeom>
          <a:noFill/>
          <a:ln>
            <a:noFill/>
          </a:ln>
        </p:spPr>
      </p:pic>
      <p:sp>
        <p:nvSpPr>
          <p:cNvPr id="7" name="TextBox 6">
            <a:extLst>
              <a:ext uri="{FF2B5EF4-FFF2-40B4-BE49-F238E27FC236}">
                <a16:creationId xmlns:a16="http://schemas.microsoft.com/office/drawing/2014/main" id="{E24B89C8-D337-1451-CD67-9F7E685D3492}"/>
              </a:ext>
            </a:extLst>
          </p:cNvPr>
          <p:cNvSpPr txBox="1"/>
          <p:nvPr/>
        </p:nvSpPr>
        <p:spPr>
          <a:xfrm>
            <a:off x="1170272" y="4268715"/>
            <a:ext cx="1018352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Dams (and “dam jumping”)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Blasting with TNT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Tunnels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Hydraulic mining (1853)</a:t>
            </a:r>
          </a:p>
        </p:txBody>
      </p:sp>
      <p:pic>
        <p:nvPicPr>
          <p:cNvPr id="11" name="Picture 10" descr="A wooden ladder in a field">
            <a:extLst>
              <a:ext uri="{FF2B5EF4-FFF2-40B4-BE49-F238E27FC236}">
                <a16:creationId xmlns:a16="http://schemas.microsoft.com/office/drawing/2014/main" id="{DDCC165D-DF01-A46B-F64B-59C1226C77A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38990" y="1388956"/>
            <a:ext cx="1948774" cy="2923161"/>
          </a:xfrm>
          <a:prstGeom prst="rect">
            <a:avLst/>
          </a:prstGeom>
        </p:spPr>
      </p:pic>
    </p:spTree>
    <p:extLst>
      <p:ext uri="{BB962C8B-B14F-4D97-AF65-F5344CB8AC3E}">
        <p14:creationId xmlns:p14="http://schemas.microsoft.com/office/powerpoint/2010/main" val="324144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1793</TotalTime>
  <Words>1013</Words>
  <Application>Microsoft Office PowerPoint</Application>
  <PresentationFormat>Widescreen</PresentationFormat>
  <Paragraphs>151</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Aptos Display</vt:lpstr>
      <vt:lpstr>Arial</vt:lpstr>
      <vt:lpstr>Calibri</vt:lpstr>
      <vt:lpstr>Times New Roman</vt:lpstr>
      <vt:lpstr>Office Theme</vt:lpstr>
      <vt:lpstr>Madam Pantaloons</vt:lpstr>
      <vt:lpstr>Life at Home</vt:lpstr>
      <vt:lpstr>Travel to California</vt:lpstr>
      <vt:lpstr>Women’s Rights in the U.S. in 1849</vt:lpstr>
      <vt:lpstr>Women’s Rights in 1849, cont’d</vt:lpstr>
      <vt:lpstr>San Francisco</vt:lpstr>
      <vt:lpstr>Travel to the Mines</vt:lpstr>
      <vt:lpstr>Life in the Mining Camps</vt:lpstr>
      <vt:lpstr>Mining Tools</vt:lpstr>
      <vt:lpstr>Jeanne Marie Suize: An Accomplished Businesswoman</vt:lpstr>
      <vt:lpstr>Secreta Gulch Ranch – “French Garden”</vt:lpstr>
      <vt:lpstr>Advertisement (Virginia City  store)</vt:lpstr>
      <vt:lpstr>PowerPoint Presentation</vt:lpstr>
      <vt:lpstr>Still Illegal for American Women Until???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Jenifer Rowe</dc:creator>
  <cp:lastModifiedBy>Jenifer Rowe</cp:lastModifiedBy>
  <cp:revision>1</cp:revision>
  <cp:lastPrinted>2025-03-05T23:39:50Z</cp:lastPrinted>
  <dcterms:created xsi:type="dcterms:W3CDTF">2025-02-17T00:24:59Z</dcterms:created>
  <dcterms:modified xsi:type="dcterms:W3CDTF">2025-03-05T23:41:27Z</dcterms:modified>
</cp:coreProperties>
</file>